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handoutMasterIdLst>
    <p:handoutMasterId r:id="rId41"/>
  </p:handoutMasterIdLst>
  <p:sldIdLst>
    <p:sldId id="289" r:id="rId6"/>
    <p:sldId id="323" r:id="rId7"/>
    <p:sldId id="288" r:id="rId8"/>
    <p:sldId id="324" r:id="rId9"/>
    <p:sldId id="291" r:id="rId10"/>
    <p:sldId id="321" r:id="rId11"/>
    <p:sldId id="292" r:id="rId12"/>
    <p:sldId id="316" r:id="rId13"/>
    <p:sldId id="308" r:id="rId14"/>
    <p:sldId id="307" r:id="rId15"/>
    <p:sldId id="313" r:id="rId16"/>
    <p:sldId id="310" r:id="rId17"/>
    <p:sldId id="318" r:id="rId18"/>
    <p:sldId id="325" r:id="rId19"/>
    <p:sldId id="327" r:id="rId20"/>
    <p:sldId id="328" r:id="rId21"/>
    <p:sldId id="329" r:id="rId22"/>
    <p:sldId id="326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4" r:id="rId37"/>
    <p:sldId id="343" r:id="rId38"/>
    <p:sldId id="345" r:id="rId39"/>
    <p:sldId id="31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EF7D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08" autoAdjust="0"/>
    <p:restoredTop sz="94671" autoAdjust="0"/>
  </p:normalViewPr>
  <p:slideViewPr>
    <p:cSldViewPr>
      <p:cViewPr varScale="1">
        <p:scale>
          <a:sx n="55" d="100"/>
          <a:sy n="55" d="100"/>
        </p:scale>
        <p:origin x="54" y="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C5E8A-D1CD-4A26-A702-7AA8519401D9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C64FF98-8327-45EB-A809-AB60EF910EE1}">
      <dgm:prSet phldrT="[Текст]" custT="1"/>
      <dgm:spPr/>
      <dgm:t>
        <a:bodyPr/>
        <a:lstStyle/>
        <a:p>
          <a:r>
            <a:rPr lang="ru-RU" sz="26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61D04-58CE-4506-B078-428751353792}" type="parTrans" cxnId="{95796C46-A065-4F17-B2A7-F44F56685C5D}">
      <dgm:prSet/>
      <dgm:spPr/>
      <dgm:t>
        <a:bodyPr/>
        <a:lstStyle/>
        <a:p>
          <a:endParaRPr lang="ru-RU"/>
        </a:p>
      </dgm:t>
    </dgm:pt>
    <dgm:pt modelId="{4E6039E4-8604-4ACA-A460-315A16959DF2}" type="sibTrans" cxnId="{95796C46-A065-4F17-B2A7-F44F56685C5D}">
      <dgm:prSet/>
      <dgm:spPr/>
      <dgm:t>
        <a:bodyPr/>
        <a:lstStyle/>
        <a:p>
          <a:endParaRPr lang="ru-RU"/>
        </a:p>
      </dgm:t>
    </dgm:pt>
    <dgm:pt modelId="{B40BC90D-AACA-4BA0-9AF6-D99B8EBD58BE}">
      <dgm:prSet phldrT="[Текст]" custT="1"/>
      <dgm:spPr/>
      <dgm:t>
        <a:bodyPr/>
        <a:lstStyle/>
        <a:p>
          <a:r>
            <a:rPr lang="ru-RU" sz="1400" dirty="0" smtClean="0"/>
            <a:t>Презентации</a:t>
          </a:r>
          <a:endParaRPr lang="ru-RU" sz="1400" dirty="0"/>
        </a:p>
      </dgm:t>
    </dgm:pt>
    <dgm:pt modelId="{B63CDFE0-795D-434A-9256-2466AB149F93}" type="parTrans" cxnId="{D045DAE6-7835-48BA-807F-F3C6D8260B44}">
      <dgm:prSet/>
      <dgm:spPr/>
      <dgm:t>
        <a:bodyPr/>
        <a:lstStyle/>
        <a:p>
          <a:endParaRPr lang="ru-RU"/>
        </a:p>
      </dgm:t>
    </dgm:pt>
    <dgm:pt modelId="{33A725AB-26F0-47EE-868C-D704E2721AE7}" type="sibTrans" cxnId="{D045DAE6-7835-48BA-807F-F3C6D8260B44}">
      <dgm:prSet/>
      <dgm:spPr/>
      <dgm:t>
        <a:bodyPr/>
        <a:lstStyle/>
        <a:p>
          <a:endParaRPr lang="ru-RU"/>
        </a:p>
      </dgm:t>
    </dgm:pt>
    <dgm:pt modelId="{6DD724DA-B606-4D3E-8937-CAB3A62B5980}">
      <dgm:prSet phldrT="[Текст]" custT="1"/>
      <dgm:spPr/>
      <dgm:t>
        <a:bodyPr/>
        <a:lstStyle/>
        <a:p>
          <a:r>
            <a:rPr lang="ru-RU" sz="1400" dirty="0" smtClean="0"/>
            <a:t>Наглядная информация</a:t>
          </a:r>
          <a:endParaRPr lang="ru-RU" sz="1400" dirty="0"/>
        </a:p>
      </dgm:t>
    </dgm:pt>
    <dgm:pt modelId="{CAB9E92D-90AA-4064-818B-74F18D8DDF7E}" type="parTrans" cxnId="{56A17F39-A944-47A6-9E46-B2D6481EABA9}">
      <dgm:prSet/>
      <dgm:spPr/>
      <dgm:t>
        <a:bodyPr/>
        <a:lstStyle/>
        <a:p>
          <a:endParaRPr lang="ru-RU"/>
        </a:p>
      </dgm:t>
    </dgm:pt>
    <dgm:pt modelId="{BB00885E-14D1-4AE9-8878-D45BB1BDCDE6}" type="sibTrans" cxnId="{56A17F39-A944-47A6-9E46-B2D6481EABA9}">
      <dgm:prSet/>
      <dgm:spPr/>
      <dgm:t>
        <a:bodyPr/>
        <a:lstStyle/>
        <a:p>
          <a:endParaRPr lang="ru-RU"/>
        </a:p>
      </dgm:t>
    </dgm:pt>
    <dgm:pt modelId="{FA9E3F88-F725-4BF9-9D5E-80C082D7EB05}">
      <dgm:prSet phldrT="[Текст]" custT="1"/>
      <dgm:spPr/>
      <dgm:t>
        <a:bodyPr/>
        <a:lstStyle/>
        <a:p>
          <a:r>
            <a:rPr lang="ru-RU" sz="1400" dirty="0" smtClean="0"/>
            <a:t>Родительские собрания</a:t>
          </a:r>
          <a:endParaRPr lang="ru-RU" sz="1400" dirty="0"/>
        </a:p>
      </dgm:t>
    </dgm:pt>
    <dgm:pt modelId="{8F4D36BF-4E57-40B8-87CA-FC4DBD53FCFB}" type="parTrans" cxnId="{A36F19C5-BD25-4904-918D-DD638586BFAB}">
      <dgm:prSet/>
      <dgm:spPr/>
      <dgm:t>
        <a:bodyPr/>
        <a:lstStyle/>
        <a:p>
          <a:endParaRPr lang="ru-RU"/>
        </a:p>
      </dgm:t>
    </dgm:pt>
    <dgm:pt modelId="{FD748F05-8621-4F52-A581-9539C3A753D4}" type="sibTrans" cxnId="{A36F19C5-BD25-4904-918D-DD638586BFAB}">
      <dgm:prSet/>
      <dgm:spPr/>
      <dgm:t>
        <a:bodyPr/>
        <a:lstStyle/>
        <a:p>
          <a:endParaRPr lang="ru-RU"/>
        </a:p>
      </dgm:t>
    </dgm:pt>
    <dgm:pt modelId="{D27DB40C-8A9F-4646-95C6-D6E13B281A8F}">
      <dgm:prSet phldrT="[Текст]"/>
      <dgm:spPr/>
      <dgm:t>
        <a:bodyPr/>
        <a:lstStyle/>
        <a:p>
          <a:endParaRPr lang="ru-RU" dirty="0"/>
        </a:p>
      </dgm:t>
    </dgm:pt>
    <dgm:pt modelId="{F2B2B78E-823C-463B-9FF8-60B62CFFAEB4}" type="parTrans" cxnId="{13A1D3EC-BEE8-42BA-9A99-2908AE23A7DA}">
      <dgm:prSet/>
      <dgm:spPr/>
      <dgm:t>
        <a:bodyPr/>
        <a:lstStyle/>
        <a:p>
          <a:endParaRPr lang="ru-RU"/>
        </a:p>
      </dgm:t>
    </dgm:pt>
    <dgm:pt modelId="{D80561DD-7191-4695-9963-4882350E0C91}" type="sibTrans" cxnId="{13A1D3EC-BEE8-42BA-9A99-2908AE23A7DA}">
      <dgm:prSet/>
      <dgm:spPr/>
      <dgm:t>
        <a:bodyPr/>
        <a:lstStyle/>
        <a:p>
          <a:endParaRPr lang="ru-RU"/>
        </a:p>
      </dgm:t>
    </dgm:pt>
    <dgm:pt modelId="{ED4CC6AF-1043-465D-8B0B-131E1444F5DB}">
      <dgm:prSet phldrT="[Текст]" custT="1"/>
      <dgm:spPr/>
      <dgm:t>
        <a:bodyPr/>
        <a:lstStyle/>
        <a:p>
          <a:r>
            <a:rPr lang="ru-RU" sz="1400" dirty="0" smtClean="0"/>
            <a:t>Совместные праздники и досуги</a:t>
          </a:r>
          <a:endParaRPr lang="ru-RU" sz="1400" dirty="0"/>
        </a:p>
      </dgm:t>
    </dgm:pt>
    <dgm:pt modelId="{D04EC4B4-FBE3-453C-8507-87894EB77653}" type="parTrans" cxnId="{8A2A3A4B-6506-40EC-91B7-A5CFC3FFA319}">
      <dgm:prSet/>
      <dgm:spPr/>
      <dgm:t>
        <a:bodyPr/>
        <a:lstStyle/>
        <a:p>
          <a:endParaRPr lang="ru-RU"/>
        </a:p>
      </dgm:t>
    </dgm:pt>
    <dgm:pt modelId="{9ADF3394-A6F4-4C94-9803-5D6B7258D672}" type="sibTrans" cxnId="{8A2A3A4B-6506-40EC-91B7-A5CFC3FFA319}">
      <dgm:prSet/>
      <dgm:spPr/>
      <dgm:t>
        <a:bodyPr/>
        <a:lstStyle/>
        <a:p>
          <a:endParaRPr lang="ru-RU"/>
        </a:p>
      </dgm:t>
    </dgm:pt>
    <dgm:pt modelId="{8EF45565-B45D-411A-BDBE-B9D18A40967E}">
      <dgm:prSet phldrT="[Текст]" custT="1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AB1BC919-0065-455D-905C-2E70D9E78CFA}" type="parTrans" cxnId="{2A726909-C3E0-49AF-93D1-D49B761220DA}">
      <dgm:prSet/>
      <dgm:spPr/>
      <dgm:t>
        <a:bodyPr/>
        <a:lstStyle/>
        <a:p>
          <a:endParaRPr lang="ru-RU"/>
        </a:p>
      </dgm:t>
    </dgm:pt>
    <dgm:pt modelId="{6D04AAB4-35ED-47D6-A673-127D88747BCA}" type="sibTrans" cxnId="{2A726909-C3E0-49AF-93D1-D49B761220DA}">
      <dgm:prSet/>
      <dgm:spPr/>
      <dgm:t>
        <a:bodyPr/>
        <a:lstStyle/>
        <a:p>
          <a:endParaRPr lang="ru-RU"/>
        </a:p>
      </dgm:t>
    </dgm:pt>
    <dgm:pt modelId="{161A0B36-1014-4413-8B03-E007A7DB284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/>
            <a:t>Консультации</a:t>
          </a:r>
        </a:p>
      </dgm:t>
    </dgm:pt>
    <dgm:pt modelId="{2166688E-3AAD-4045-8D44-EC8262FC0CC4}" type="parTrans" cxnId="{B32A5DAC-1D2C-4D9A-99A4-88FD22A0FE11}">
      <dgm:prSet/>
      <dgm:spPr/>
      <dgm:t>
        <a:bodyPr/>
        <a:lstStyle/>
        <a:p>
          <a:endParaRPr lang="ru-RU"/>
        </a:p>
      </dgm:t>
    </dgm:pt>
    <dgm:pt modelId="{7B883C53-B520-4FAC-B09A-62BC5E1408DA}" type="sibTrans" cxnId="{B32A5DAC-1D2C-4D9A-99A4-88FD22A0FE11}">
      <dgm:prSet/>
      <dgm:spPr/>
      <dgm:t>
        <a:bodyPr/>
        <a:lstStyle/>
        <a:p>
          <a:endParaRPr lang="ru-RU"/>
        </a:p>
      </dgm:t>
    </dgm:pt>
    <dgm:pt modelId="{2918AF82-D191-410A-8449-BB30E06BF9B0}">
      <dgm:prSet phldrT="[Текст]" custT="1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1DE12FBD-855F-4F90-8207-42B68CF139A1}" type="parTrans" cxnId="{9C937AC7-0591-451B-80A3-AB77031343A9}">
      <dgm:prSet/>
      <dgm:spPr/>
      <dgm:t>
        <a:bodyPr/>
        <a:lstStyle/>
        <a:p>
          <a:endParaRPr lang="ru-RU"/>
        </a:p>
      </dgm:t>
    </dgm:pt>
    <dgm:pt modelId="{F037F754-741E-40DB-876E-322BD6132EF1}" type="sibTrans" cxnId="{9C937AC7-0591-451B-80A3-AB77031343A9}">
      <dgm:prSet/>
      <dgm:spPr/>
      <dgm:t>
        <a:bodyPr/>
        <a:lstStyle/>
        <a:p>
          <a:endParaRPr lang="ru-RU"/>
        </a:p>
      </dgm:t>
    </dgm:pt>
    <dgm:pt modelId="{6F76D7A6-44C9-4703-950A-FBDD1A2286F3}" type="pres">
      <dgm:prSet presAssocID="{625C5E8A-D1CD-4A26-A702-7AA8519401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88A7D-29C0-4B88-AC5A-6DC42EBD44ED}" type="pres">
      <dgm:prSet presAssocID="{5C64FF98-8327-45EB-A809-AB60EF910EE1}" presName="centerShape" presStyleLbl="node0" presStyleIdx="0" presStyleCnt="1" custScaleX="201090" custScaleY="206365"/>
      <dgm:spPr/>
      <dgm:t>
        <a:bodyPr/>
        <a:lstStyle/>
        <a:p>
          <a:endParaRPr lang="ru-RU"/>
        </a:p>
      </dgm:t>
    </dgm:pt>
    <dgm:pt modelId="{2FD7D016-66AD-4C81-AE11-CB294C39ED5F}" type="pres">
      <dgm:prSet presAssocID="{B63CDFE0-795D-434A-9256-2466AB149F93}" presName="Name9" presStyleLbl="parChTrans1D2" presStyleIdx="0" presStyleCnt="7"/>
      <dgm:spPr/>
      <dgm:t>
        <a:bodyPr/>
        <a:lstStyle/>
        <a:p>
          <a:endParaRPr lang="ru-RU"/>
        </a:p>
      </dgm:t>
    </dgm:pt>
    <dgm:pt modelId="{BFD99E95-0BB8-41B2-84C5-7BB1ABAD9AD4}" type="pres">
      <dgm:prSet presAssocID="{B63CDFE0-795D-434A-9256-2466AB149F93}" presName="connTx" presStyleLbl="parChTrans1D2" presStyleIdx="0" presStyleCnt="7"/>
      <dgm:spPr/>
      <dgm:t>
        <a:bodyPr/>
        <a:lstStyle/>
        <a:p>
          <a:endParaRPr lang="ru-RU"/>
        </a:p>
      </dgm:t>
    </dgm:pt>
    <dgm:pt modelId="{4F0FFBC2-959F-4CFB-BA52-B685F6B91138}" type="pres">
      <dgm:prSet presAssocID="{B40BC90D-AACA-4BA0-9AF6-D99B8EBD58BE}" presName="node" presStyleLbl="node1" presStyleIdx="0" presStyleCnt="7" custScaleX="107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95BFF-4A08-493D-A4D8-F63CDAECA42E}" type="pres">
      <dgm:prSet presAssocID="{CAB9E92D-90AA-4064-818B-74F18D8DDF7E}" presName="Name9" presStyleLbl="parChTrans1D2" presStyleIdx="1" presStyleCnt="7"/>
      <dgm:spPr/>
      <dgm:t>
        <a:bodyPr/>
        <a:lstStyle/>
        <a:p>
          <a:endParaRPr lang="ru-RU"/>
        </a:p>
      </dgm:t>
    </dgm:pt>
    <dgm:pt modelId="{C5D0AE5A-E1F2-417C-B768-22C26540024F}" type="pres">
      <dgm:prSet presAssocID="{CAB9E92D-90AA-4064-818B-74F18D8DDF7E}" presName="connTx" presStyleLbl="parChTrans1D2" presStyleIdx="1" presStyleCnt="7"/>
      <dgm:spPr/>
      <dgm:t>
        <a:bodyPr/>
        <a:lstStyle/>
        <a:p>
          <a:endParaRPr lang="ru-RU"/>
        </a:p>
      </dgm:t>
    </dgm:pt>
    <dgm:pt modelId="{6C621138-6B64-425F-B756-F6ED5B3E46C7}" type="pres">
      <dgm:prSet presAssocID="{6DD724DA-B606-4D3E-8937-CAB3A62B598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65430-02E7-4CEB-A3CA-89E250C1D91E}" type="pres">
      <dgm:prSet presAssocID="{8F4D36BF-4E57-40B8-87CA-FC4DBD53FCFB}" presName="Name9" presStyleLbl="parChTrans1D2" presStyleIdx="2" presStyleCnt="7"/>
      <dgm:spPr/>
      <dgm:t>
        <a:bodyPr/>
        <a:lstStyle/>
        <a:p>
          <a:endParaRPr lang="ru-RU"/>
        </a:p>
      </dgm:t>
    </dgm:pt>
    <dgm:pt modelId="{ECAA156E-B577-4069-B201-7BFDA32B717A}" type="pres">
      <dgm:prSet presAssocID="{8F4D36BF-4E57-40B8-87CA-FC4DBD53FCFB}" presName="connTx" presStyleLbl="parChTrans1D2" presStyleIdx="2" presStyleCnt="7"/>
      <dgm:spPr/>
      <dgm:t>
        <a:bodyPr/>
        <a:lstStyle/>
        <a:p>
          <a:endParaRPr lang="ru-RU"/>
        </a:p>
      </dgm:t>
    </dgm:pt>
    <dgm:pt modelId="{488AA111-4675-4645-82E4-BFFA9C25A185}" type="pres">
      <dgm:prSet presAssocID="{FA9E3F88-F725-4BF9-9D5E-80C082D7EB05}" presName="node" presStyleLbl="node1" presStyleIdx="2" presStyleCnt="7" custScaleX="10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E7B18-E5C8-4672-8656-D9AF5F5C5B0C}" type="pres">
      <dgm:prSet presAssocID="{AB1BC919-0065-455D-905C-2E70D9E78CFA}" presName="Name9" presStyleLbl="parChTrans1D2" presStyleIdx="3" presStyleCnt="7"/>
      <dgm:spPr/>
      <dgm:t>
        <a:bodyPr/>
        <a:lstStyle/>
        <a:p>
          <a:endParaRPr lang="ru-RU"/>
        </a:p>
      </dgm:t>
    </dgm:pt>
    <dgm:pt modelId="{ECFB7C01-C1D4-4DD0-A7BB-898815D3BE4A}" type="pres">
      <dgm:prSet presAssocID="{AB1BC919-0065-455D-905C-2E70D9E78CFA}" presName="connTx" presStyleLbl="parChTrans1D2" presStyleIdx="3" presStyleCnt="7"/>
      <dgm:spPr/>
      <dgm:t>
        <a:bodyPr/>
        <a:lstStyle/>
        <a:p>
          <a:endParaRPr lang="ru-RU"/>
        </a:p>
      </dgm:t>
    </dgm:pt>
    <dgm:pt modelId="{EAA28ACB-A72E-4754-ACD5-8380A5C637B9}" type="pres">
      <dgm:prSet presAssocID="{8EF45565-B45D-411A-BDBE-B9D18A40967E}" presName="node" presStyleLbl="node1" presStyleIdx="3" presStyleCnt="7" custScaleX="104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EFD06-77C9-4DFB-A21E-DB5BF70CA8D2}" type="pres">
      <dgm:prSet presAssocID="{2166688E-3AAD-4045-8D44-EC8262FC0CC4}" presName="Name9" presStyleLbl="parChTrans1D2" presStyleIdx="4" presStyleCnt="7"/>
      <dgm:spPr/>
      <dgm:t>
        <a:bodyPr/>
        <a:lstStyle/>
        <a:p>
          <a:endParaRPr lang="ru-RU"/>
        </a:p>
      </dgm:t>
    </dgm:pt>
    <dgm:pt modelId="{6A33A0FE-F038-4979-B0FF-D0F46C0FEF5B}" type="pres">
      <dgm:prSet presAssocID="{2166688E-3AAD-4045-8D44-EC8262FC0CC4}" presName="connTx" presStyleLbl="parChTrans1D2" presStyleIdx="4" presStyleCnt="7"/>
      <dgm:spPr/>
      <dgm:t>
        <a:bodyPr/>
        <a:lstStyle/>
        <a:p>
          <a:endParaRPr lang="ru-RU"/>
        </a:p>
      </dgm:t>
    </dgm:pt>
    <dgm:pt modelId="{1DD200E7-6B8C-4CD3-B7E9-9850F4E36EAF}" type="pres">
      <dgm:prSet presAssocID="{161A0B36-1014-4413-8B03-E007A7DB2841}" presName="node" presStyleLbl="node1" presStyleIdx="4" presStyleCnt="7" custScaleX="10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EE8DB-5AC0-4D3B-9AED-1090AA68742C}" type="pres">
      <dgm:prSet presAssocID="{1DE12FBD-855F-4F90-8207-42B68CF139A1}" presName="Name9" presStyleLbl="parChTrans1D2" presStyleIdx="5" presStyleCnt="7"/>
      <dgm:spPr/>
      <dgm:t>
        <a:bodyPr/>
        <a:lstStyle/>
        <a:p>
          <a:endParaRPr lang="ru-RU"/>
        </a:p>
      </dgm:t>
    </dgm:pt>
    <dgm:pt modelId="{DB121D32-4587-43EF-9F0B-F95E27C5D82A}" type="pres">
      <dgm:prSet presAssocID="{1DE12FBD-855F-4F90-8207-42B68CF139A1}" presName="connTx" presStyleLbl="parChTrans1D2" presStyleIdx="5" presStyleCnt="7"/>
      <dgm:spPr/>
      <dgm:t>
        <a:bodyPr/>
        <a:lstStyle/>
        <a:p>
          <a:endParaRPr lang="ru-RU"/>
        </a:p>
      </dgm:t>
    </dgm:pt>
    <dgm:pt modelId="{9F0DDFBF-1CB4-471C-85CE-9BB6B2822252}" type="pres">
      <dgm:prSet presAssocID="{2918AF82-D191-410A-8449-BB30E06BF9B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20383-4920-4966-91E5-729FBE942AE0}" type="pres">
      <dgm:prSet presAssocID="{D04EC4B4-FBE3-453C-8507-87894EB77653}" presName="Name9" presStyleLbl="parChTrans1D2" presStyleIdx="6" presStyleCnt="7"/>
      <dgm:spPr/>
      <dgm:t>
        <a:bodyPr/>
        <a:lstStyle/>
        <a:p>
          <a:endParaRPr lang="ru-RU"/>
        </a:p>
      </dgm:t>
    </dgm:pt>
    <dgm:pt modelId="{CA5C43F2-EDE9-421E-8A63-32591CCFD9D2}" type="pres">
      <dgm:prSet presAssocID="{D04EC4B4-FBE3-453C-8507-87894EB77653}" presName="connTx" presStyleLbl="parChTrans1D2" presStyleIdx="6" presStyleCnt="7"/>
      <dgm:spPr/>
      <dgm:t>
        <a:bodyPr/>
        <a:lstStyle/>
        <a:p>
          <a:endParaRPr lang="ru-RU"/>
        </a:p>
      </dgm:t>
    </dgm:pt>
    <dgm:pt modelId="{61760099-ACDC-4B69-9419-8F7D689D1034}" type="pres">
      <dgm:prSet presAssocID="{ED4CC6AF-1043-465D-8B0B-131E1444F5D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DFB1D-AD3E-4160-B0E7-534D59475DB5}" type="presOf" srcId="{1DE12FBD-855F-4F90-8207-42B68CF139A1}" destId="{392EE8DB-5AC0-4D3B-9AED-1090AA68742C}" srcOrd="0" destOrd="0" presId="urn:microsoft.com/office/officeart/2005/8/layout/radial1"/>
    <dgm:cxn modelId="{70A30A2A-7A23-4FC1-96B2-912F43F4171D}" type="presOf" srcId="{5C64FF98-8327-45EB-A809-AB60EF910EE1}" destId="{55E88A7D-29C0-4B88-AC5A-6DC42EBD44ED}" srcOrd="0" destOrd="0" presId="urn:microsoft.com/office/officeart/2005/8/layout/radial1"/>
    <dgm:cxn modelId="{EDA59558-3BE4-47B9-997E-AB1605312217}" type="presOf" srcId="{8EF45565-B45D-411A-BDBE-B9D18A40967E}" destId="{EAA28ACB-A72E-4754-ACD5-8380A5C637B9}" srcOrd="0" destOrd="0" presId="urn:microsoft.com/office/officeart/2005/8/layout/radial1"/>
    <dgm:cxn modelId="{8C2FC9D4-1577-4FAA-A048-C45DAAB2CE1F}" type="presOf" srcId="{2918AF82-D191-410A-8449-BB30E06BF9B0}" destId="{9F0DDFBF-1CB4-471C-85CE-9BB6B2822252}" srcOrd="0" destOrd="0" presId="urn:microsoft.com/office/officeart/2005/8/layout/radial1"/>
    <dgm:cxn modelId="{D045DAE6-7835-48BA-807F-F3C6D8260B44}" srcId="{5C64FF98-8327-45EB-A809-AB60EF910EE1}" destId="{B40BC90D-AACA-4BA0-9AF6-D99B8EBD58BE}" srcOrd="0" destOrd="0" parTransId="{B63CDFE0-795D-434A-9256-2466AB149F93}" sibTransId="{33A725AB-26F0-47EE-868C-D704E2721AE7}"/>
    <dgm:cxn modelId="{95796C46-A065-4F17-B2A7-F44F56685C5D}" srcId="{625C5E8A-D1CD-4A26-A702-7AA8519401D9}" destId="{5C64FF98-8327-45EB-A809-AB60EF910EE1}" srcOrd="0" destOrd="0" parTransId="{B3461D04-58CE-4506-B078-428751353792}" sibTransId="{4E6039E4-8604-4ACA-A460-315A16959DF2}"/>
    <dgm:cxn modelId="{4F812B5C-0EF0-46D8-9F78-F04F7350B3E5}" type="presOf" srcId="{2166688E-3AAD-4045-8D44-EC8262FC0CC4}" destId="{C62EFD06-77C9-4DFB-A21E-DB5BF70CA8D2}" srcOrd="0" destOrd="0" presId="urn:microsoft.com/office/officeart/2005/8/layout/radial1"/>
    <dgm:cxn modelId="{9C937AC7-0591-451B-80A3-AB77031343A9}" srcId="{5C64FF98-8327-45EB-A809-AB60EF910EE1}" destId="{2918AF82-D191-410A-8449-BB30E06BF9B0}" srcOrd="5" destOrd="0" parTransId="{1DE12FBD-855F-4F90-8207-42B68CF139A1}" sibTransId="{F037F754-741E-40DB-876E-322BD6132EF1}"/>
    <dgm:cxn modelId="{072F562A-9773-4D4A-8130-5B80980B817F}" type="presOf" srcId="{8F4D36BF-4E57-40B8-87CA-FC4DBD53FCFB}" destId="{ECAA156E-B577-4069-B201-7BFDA32B717A}" srcOrd="1" destOrd="0" presId="urn:microsoft.com/office/officeart/2005/8/layout/radial1"/>
    <dgm:cxn modelId="{45BF1E80-A6E7-4ABA-88B4-CBAB432C5E45}" type="presOf" srcId="{625C5E8A-D1CD-4A26-A702-7AA8519401D9}" destId="{6F76D7A6-44C9-4703-950A-FBDD1A2286F3}" srcOrd="0" destOrd="0" presId="urn:microsoft.com/office/officeart/2005/8/layout/radial1"/>
    <dgm:cxn modelId="{C46301B3-DFE4-4198-A2CD-00826BCCE8BF}" type="presOf" srcId="{6DD724DA-B606-4D3E-8937-CAB3A62B5980}" destId="{6C621138-6B64-425F-B756-F6ED5B3E46C7}" srcOrd="0" destOrd="0" presId="urn:microsoft.com/office/officeart/2005/8/layout/radial1"/>
    <dgm:cxn modelId="{13A1D3EC-BEE8-42BA-9A99-2908AE23A7DA}" srcId="{625C5E8A-D1CD-4A26-A702-7AA8519401D9}" destId="{D27DB40C-8A9F-4646-95C6-D6E13B281A8F}" srcOrd="1" destOrd="0" parTransId="{F2B2B78E-823C-463B-9FF8-60B62CFFAEB4}" sibTransId="{D80561DD-7191-4695-9963-4882350E0C91}"/>
    <dgm:cxn modelId="{15F7A61E-E6C4-4F83-8F13-524913D9C731}" type="presOf" srcId="{FA9E3F88-F725-4BF9-9D5E-80C082D7EB05}" destId="{488AA111-4675-4645-82E4-BFFA9C25A185}" srcOrd="0" destOrd="0" presId="urn:microsoft.com/office/officeart/2005/8/layout/radial1"/>
    <dgm:cxn modelId="{7B4EAB57-5C74-4659-BCDB-69F4A0CE2ED9}" type="presOf" srcId="{D04EC4B4-FBE3-453C-8507-87894EB77653}" destId="{CA5C43F2-EDE9-421E-8A63-32591CCFD9D2}" srcOrd="1" destOrd="0" presId="urn:microsoft.com/office/officeart/2005/8/layout/radial1"/>
    <dgm:cxn modelId="{14C759D2-D3B6-4827-B3D3-643E254C8AF8}" type="presOf" srcId="{B63CDFE0-795D-434A-9256-2466AB149F93}" destId="{2FD7D016-66AD-4C81-AE11-CB294C39ED5F}" srcOrd="0" destOrd="0" presId="urn:microsoft.com/office/officeart/2005/8/layout/radial1"/>
    <dgm:cxn modelId="{7163D127-96AF-4BC5-B0FC-EAE65D33FF8E}" type="presOf" srcId="{B63CDFE0-795D-434A-9256-2466AB149F93}" destId="{BFD99E95-0BB8-41B2-84C5-7BB1ABAD9AD4}" srcOrd="1" destOrd="0" presId="urn:microsoft.com/office/officeart/2005/8/layout/radial1"/>
    <dgm:cxn modelId="{86F0346D-8C08-4FF8-8C1F-724AA2C457C0}" type="presOf" srcId="{AB1BC919-0065-455D-905C-2E70D9E78CFA}" destId="{9FAE7B18-E5C8-4672-8656-D9AF5F5C5B0C}" srcOrd="0" destOrd="0" presId="urn:microsoft.com/office/officeart/2005/8/layout/radial1"/>
    <dgm:cxn modelId="{191010CA-F28F-4C61-975B-9ABA894617DD}" type="presOf" srcId="{1DE12FBD-855F-4F90-8207-42B68CF139A1}" destId="{DB121D32-4587-43EF-9F0B-F95E27C5D82A}" srcOrd="1" destOrd="0" presId="urn:microsoft.com/office/officeart/2005/8/layout/radial1"/>
    <dgm:cxn modelId="{8954E7A2-AF13-484C-BEFB-056E370118CF}" type="presOf" srcId="{2166688E-3AAD-4045-8D44-EC8262FC0CC4}" destId="{6A33A0FE-F038-4979-B0FF-D0F46C0FEF5B}" srcOrd="1" destOrd="0" presId="urn:microsoft.com/office/officeart/2005/8/layout/radial1"/>
    <dgm:cxn modelId="{287C20A8-570C-4036-9C19-27EBED23D49C}" type="presOf" srcId="{8F4D36BF-4E57-40B8-87CA-FC4DBD53FCFB}" destId="{93365430-02E7-4CEB-A3CA-89E250C1D91E}" srcOrd="0" destOrd="0" presId="urn:microsoft.com/office/officeart/2005/8/layout/radial1"/>
    <dgm:cxn modelId="{8A2A3A4B-6506-40EC-91B7-A5CFC3FFA319}" srcId="{5C64FF98-8327-45EB-A809-AB60EF910EE1}" destId="{ED4CC6AF-1043-465D-8B0B-131E1444F5DB}" srcOrd="6" destOrd="0" parTransId="{D04EC4B4-FBE3-453C-8507-87894EB77653}" sibTransId="{9ADF3394-A6F4-4C94-9803-5D6B7258D672}"/>
    <dgm:cxn modelId="{2228B21F-CE28-4563-A2AC-0A094869A1A8}" type="presOf" srcId="{D04EC4B4-FBE3-453C-8507-87894EB77653}" destId="{70F20383-4920-4966-91E5-729FBE942AE0}" srcOrd="0" destOrd="0" presId="urn:microsoft.com/office/officeart/2005/8/layout/radial1"/>
    <dgm:cxn modelId="{8EB63618-12B6-4B80-9798-FF1C596ED809}" type="presOf" srcId="{161A0B36-1014-4413-8B03-E007A7DB2841}" destId="{1DD200E7-6B8C-4CD3-B7E9-9850F4E36EAF}" srcOrd="0" destOrd="0" presId="urn:microsoft.com/office/officeart/2005/8/layout/radial1"/>
    <dgm:cxn modelId="{01526677-0506-4794-9BEF-5E323FA8C3A6}" type="presOf" srcId="{ED4CC6AF-1043-465D-8B0B-131E1444F5DB}" destId="{61760099-ACDC-4B69-9419-8F7D689D1034}" srcOrd="0" destOrd="0" presId="urn:microsoft.com/office/officeart/2005/8/layout/radial1"/>
    <dgm:cxn modelId="{B32A5DAC-1D2C-4D9A-99A4-88FD22A0FE11}" srcId="{5C64FF98-8327-45EB-A809-AB60EF910EE1}" destId="{161A0B36-1014-4413-8B03-E007A7DB2841}" srcOrd="4" destOrd="0" parTransId="{2166688E-3AAD-4045-8D44-EC8262FC0CC4}" sibTransId="{7B883C53-B520-4FAC-B09A-62BC5E1408DA}"/>
    <dgm:cxn modelId="{A36F19C5-BD25-4904-918D-DD638586BFAB}" srcId="{5C64FF98-8327-45EB-A809-AB60EF910EE1}" destId="{FA9E3F88-F725-4BF9-9D5E-80C082D7EB05}" srcOrd="2" destOrd="0" parTransId="{8F4D36BF-4E57-40B8-87CA-FC4DBD53FCFB}" sibTransId="{FD748F05-8621-4F52-A581-9539C3A753D4}"/>
    <dgm:cxn modelId="{56A17F39-A944-47A6-9E46-B2D6481EABA9}" srcId="{5C64FF98-8327-45EB-A809-AB60EF910EE1}" destId="{6DD724DA-B606-4D3E-8937-CAB3A62B5980}" srcOrd="1" destOrd="0" parTransId="{CAB9E92D-90AA-4064-818B-74F18D8DDF7E}" sibTransId="{BB00885E-14D1-4AE9-8878-D45BB1BDCDE6}"/>
    <dgm:cxn modelId="{2A726909-C3E0-49AF-93D1-D49B761220DA}" srcId="{5C64FF98-8327-45EB-A809-AB60EF910EE1}" destId="{8EF45565-B45D-411A-BDBE-B9D18A40967E}" srcOrd="3" destOrd="0" parTransId="{AB1BC919-0065-455D-905C-2E70D9E78CFA}" sibTransId="{6D04AAB4-35ED-47D6-A673-127D88747BCA}"/>
    <dgm:cxn modelId="{DE0C9A7C-0AAD-4EB5-91AE-DC4CB89561FD}" type="presOf" srcId="{CAB9E92D-90AA-4064-818B-74F18D8DDF7E}" destId="{C5D0AE5A-E1F2-417C-B768-22C26540024F}" srcOrd="1" destOrd="0" presId="urn:microsoft.com/office/officeart/2005/8/layout/radial1"/>
    <dgm:cxn modelId="{50760DBD-FCCC-4EFB-8F18-A6EDF7A9BEFF}" type="presOf" srcId="{B40BC90D-AACA-4BA0-9AF6-D99B8EBD58BE}" destId="{4F0FFBC2-959F-4CFB-BA52-B685F6B91138}" srcOrd="0" destOrd="0" presId="urn:microsoft.com/office/officeart/2005/8/layout/radial1"/>
    <dgm:cxn modelId="{8CCF4D9C-B90F-4BFC-ADAC-F8822D7AF2EA}" type="presOf" srcId="{CAB9E92D-90AA-4064-818B-74F18D8DDF7E}" destId="{50D95BFF-4A08-493D-A4D8-F63CDAECA42E}" srcOrd="0" destOrd="0" presId="urn:microsoft.com/office/officeart/2005/8/layout/radial1"/>
    <dgm:cxn modelId="{9D54D8EE-53FB-4BC2-887F-6AB66B909ABA}" type="presOf" srcId="{AB1BC919-0065-455D-905C-2E70D9E78CFA}" destId="{ECFB7C01-C1D4-4DD0-A7BB-898815D3BE4A}" srcOrd="1" destOrd="0" presId="urn:microsoft.com/office/officeart/2005/8/layout/radial1"/>
    <dgm:cxn modelId="{EB1BA67A-E749-448B-8724-1C091276B5F1}" type="presParOf" srcId="{6F76D7A6-44C9-4703-950A-FBDD1A2286F3}" destId="{55E88A7D-29C0-4B88-AC5A-6DC42EBD44ED}" srcOrd="0" destOrd="0" presId="urn:microsoft.com/office/officeart/2005/8/layout/radial1"/>
    <dgm:cxn modelId="{95C5C095-E1E2-4AA1-A7AC-0DF37199672B}" type="presParOf" srcId="{6F76D7A6-44C9-4703-950A-FBDD1A2286F3}" destId="{2FD7D016-66AD-4C81-AE11-CB294C39ED5F}" srcOrd="1" destOrd="0" presId="urn:microsoft.com/office/officeart/2005/8/layout/radial1"/>
    <dgm:cxn modelId="{678FEC2C-A3CF-40B2-816D-6A1B6AD34C3C}" type="presParOf" srcId="{2FD7D016-66AD-4C81-AE11-CB294C39ED5F}" destId="{BFD99E95-0BB8-41B2-84C5-7BB1ABAD9AD4}" srcOrd="0" destOrd="0" presId="urn:microsoft.com/office/officeart/2005/8/layout/radial1"/>
    <dgm:cxn modelId="{FE4B469C-A01B-4CCA-AC80-8102DAC998CF}" type="presParOf" srcId="{6F76D7A6-44C9-4703-950A-FBDD1A2286F3}" destId="{4F0FFBC2-959F-4CFB-BA52-B685F6B91138}" srcOrd="2" destOrd="0" presId="urn:microsoft.com/office/officeart/2005/8/layout/radial1"/>
    <dgm:cxn modelId="{56B54449-96CE-4A36-9391-E0A97D2045A2}" type="presParOf" srcId="{6F76D7A6-44C9-4703-950A-FBDD1A2286F3}" destId="{50D95BFF-4A08-493D-A4D8-F63CDAECA42E}" srcOrd="3" destOrd="0" presId="urn:microsoft.com/office/officeart/2005/8/layout/radial1"/>
    <dgm:cxn modelId="{1DE90506-9130-4EC7-B861-BCAC8525413E}" type="presParOf" srcId="{50D95BFF-4A08-493D-A4D8-F63CDAECA42E}" destId="{C5D0AE5A-E1F2-417C-B768-22C26540024F}" srcOrd="0" destOrd="0" presId="urn:microsoft.com/office/officeart/2005/8/layout/radial1"/>
    <dgm:cxn modelId="{82F7A0F0-D31B-4501-8089-E1002B26B395}" type="presParOf" srcId="{6F76D7A6-44C9-4703-950A-FBDD1A2286F3}" destId="{6C621138-6B64-425F-B756-F6ED5B3E46C7}" srcOrd="4" destOrd="0" presId="urn:microsoft.com/office/officeart/2005/8/layout/radial1"/>
    <dgm:cxn modelId="{ED969E0B-8120-4D03-8617-5FB30F110D70}" type="presParOf" srcId="{6F76D7A6-44C9-4703-950A-FBDD1A2286F3}" destId="{93365430-02E7-4CEB-A3CA-89E250C1D91E}" srcOrd="5" destOrd="0" presId="urn:microsoft.com/office/officeart/2005/8/layout/radial1"/>
    <dgm:cxn modelId="{EF43D971-23FC-4A3A-B8D6-B1C8F165A9F9}" type="presParOf" srcId="{93365430-02E7-4CEB-A3CA-89E250C1D91E}" destId="{ECAA156E-B577-4069-B201-7BFDA32B717A}" srcOrd="0" destOrd="0" presId="urn:microsoft.com/office/officeart/2005/8/layout/radial1"/>
    <dgm:cxn modelId="{81754F0B-7969-4387-A204-9EB499E30536}" type="presParOf" srcId="{6F76D7A6-44C9-4703-950A-FBDD1A2286F3}" destId="{488AA111-4675-4645-82E4-BFFA9C25A185}" srcOrd="6" destOrd="0" presId="urn:microsoft.com/office/officeart/2005/8/layout/radial1"/>
    <dgm:cxn modelId="{AF59C68B-9992-4B16-A251-09F50D2B431A}" type="presParOf" srcId="{6F76D7A6-44C9-4703-950A-FBDD1A2286F3}" destId="{9FAE7B18-E5C8-4672-8656-D9AF5F5C5B0C}" srcOrd="7" destOrd="0" presId="urn:microsoft.com/office/officeart/2005/8/layout/radial1"/>
    <dgm:cxn modelId="{6066942E-06DB-4CDF-97A3-E3E4851549E3}" type="presParOf" srcId="{9FAE7B18-E5C8-4672-8656-D9AF5F5C5B0C}" destId="{ECFB7C01-C1D4-4DD0-A7BB-898815D3BE4A}" srcOrd="0" destOrd="0" presId="urn:microsoft.com/office/officeart/2005/8/layout/radial1"/>
    <dgm:cxn modelId="{33A30DC3-DBC8-49D0-83BE-039EBE9CFF53}" type="presParOf" srcId="{6F76D7A6-44C9-4703-950A-FBDD1A2286F3}" destId="{EAA28ACB-A72E-4754-ACD5-8380A5C637B9}" srcOrd="8" destOrd="0" presId="urn:microsoft.com/office/officeart/2005/8/layout/radial1"/>
    <dgm:cxn modelId="{3CD1A454-16AE-418C-88D9-53FA25349A8F}" type="presParOf" srcId="{6F76D7A6-44C9-4703-950A-FBDD1A2286F3}" destId="{C62EFD06-77C9-4DFB-A21E-DB5BF70CA8D2}" srcOrd="9" destOrd="0" presId="urn:microsoft.com/office/officeart/2005/8/layout/radial1"/>
    <dgm:cxn modelId="{AB1A9891-1053-47ED-AA3B-2BEBF4B5F6E7}" type="presParOf" srcId="{C62EFD06-77C9-4DFB-A21E-DB5BF70CA8D2}" destId="{6A33A0FE-F038-4979-B0FF-D0F46C0FEF5B}" srcOrd="0" destOrd="0" presId="urn:microsoft.com/office/officeart/2005/8/layout/radial1"/>
    <dgm:cxn modelId="{AFA252DA-39CA-4889-B009-425361B934D7}" type="presParOf" srcId="{6F76D7A6-44C9-4703-950A-FBDD1A2286F3}" destId="{1DD200E7-6B8C-4CD3-B7E9-9850F4E36EAF}" srcOrd="10" destOrd="0" presId="urn:microsoft.com/office/officeart/2005/8/layout/radial1"/>
    <dgm:cxn modelId="{7B318D65-F96A-4F2A-A909-E6359488B06D}" type="presParOf" srcId="{6F76D7A6-44C9-4703-950A-FBDD1A2286F3}" destId="{392EE8DB-5AC0-4D3B-9AED-1090AA68742C}" srcOrd="11" destOrd="0" presId="urn:microsoft.com/office/officeart/2005/8/layout/radial1"/>
    <dgm:cxn modelId="{6CFD9AEC-C42D-431D-908E-58071862322E}" type="presParOf" srcId="{392EE8DB-5AC0-4D3B-9AED-1090AA68742C}" destId="{DB121D32-4587-43EF-9F0B-F95E27C5D82A}" srcOrd="0" destOrd="0" presId="urn:microsoft.com/office/officeart/2005/8/layout/radial1"/>
    <dgm:cxn modelId="{0C359AAC-FB4A-4D10-8BC5-D06D872C0467}" type="presParOf" srcId="{6F76D7A6-44C9-4703-950A-FBDD1A2286F3}" destId="{9F0DDFBF-1CB4-471C-85CE-9BB6B2822252}" srcOrd="12" destOrd="0" presId="urn:microsoft.com/office/officeart/2005/8/layout/radial1"/>
    <dgm:cxn modelId="{B74ED57B-A623-4B7F-ACD0-0FD1D9BFADC4}" type="presParOf" srcId="{6F76D7A6-44C9-4703-950A-FBDD1A2286F3}" destId="{70F20383-4920-4966-91E5-729FBE942AE0}" srcOrd="13" destOrd="0" presId="urn:microsoft.com/office/officeart/2005/8/layout/radial1"/>
    <dgm:cxn modelId="{43BC885B-DCFA-47E4-8F75-4800A2056A57}" type="presParOf" srcId="{70F20383-4920-4966-91E5-729FBE942AE0}" destId="{CA5C43F2-EDE9-421E-8A63-32591CCFD9D2}" srcOrd="0" destOrd="0" presId="urn:microsoft.com/office/officeart/2005/8/layout/radial1"/>
    <dgm:cxn modelId="{00A17535-A128-4C4B-B9F2-B3308D89960F}" type="presParOf" srcId="{6F76D7A6-44C9-4703-950A-FBDD1A2286F3}" destId="{61760099-ACDC-4B69-9419-8F7D689D1034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E7D2A-076E-4ABF-A5B6-56E3D032A904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96B72-36DF-4632-A7BB-E7188C33C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25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9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6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7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7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2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6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11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6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3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45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1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2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5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2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8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16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41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8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5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8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99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83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3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8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6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91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5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29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56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88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51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41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9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28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0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07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08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34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19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3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1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hcolonoc.ru/" TargetMode="External"/><Relationship Id="rId3" Type="http://schemas.openxmlformats.org/officeDocument/2006/relationships/hyperlink" Target="http://www.ivalex.vistcom.ru/" TargetMode="External"/><Relationship Id="rId7" Type="http://schemas.openxmlformats.org/officeDocument/2006/relationships/hyperlink" Target="http://konspekt.vscolu.ru/" TargetMode="External"/><Relationship Id="rId2" Type="http://schemas.openxmlformats.org/officeDocument/2006/relationships/hyperlink" Target="http://www.detskiysad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lutiksol.narod2.ru/" TargetMode="External"/><Relationship Id="rId5" Type="http://schemas.openxmlformats.org/officeDocument/2006/relationships/hyperlink" Target="http://www.doshkolniki.com.ru/" TargetMode="External"/><Relationship Id="rId4" Type="http://schemas.openxmlformats.org/officeDocument/2006/relationships/hyperlink" Target="http://doshvozrast.ru/rabrod/rabrod.htm" TargetMode="External"/><Relationship Id="rId9" Type="http://schemas.openxmlformats.org/officeDocument/2006/relationships/hyperlink" Target="http://www.maaam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3"/>
          <p:cNvSpPr txBox="1"/>
          <p:nvPr/>
        </p:nvSpPr>
        <p:spPr>
          <a:xfrm>
            <a:off x="589312" y="4456160"/>
            <a:ext cx="8127355" cy="236988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Воспитателя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Жантемировой</a:t>
            </a: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Дианы </a:t>
            </a:r>
            <a:r>
              <a:rPr lang="ru-RU" sz="4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Асланбековны</a:t>
            </a:r>
            <a:endParaRPr lang="ru-RU" sz="40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3" name="Поле 2"/>
          <p:cNvSpPr txBox="1"/>
          <p:nvPr/>
        </p:nvSpPr>
        <p:spPr>
          <a:xfrm>
            <a:off x="805243" y="2492896"/>
            <a:ext cx="7695491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72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ИНТЕРНЕТ ПОРТФОЛИО</a:t>
            </a:r>
            <a:endParaRPr lang="ru-RU" sz="1100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Batang" panose="02030600000101010101" pitchFamily="18" charset="-127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209" y="44624"/>
            <a:ext cx="8343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№4 «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Беркат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г.Гудермес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Гудермесского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75492"/>
              </p:ext>
            </p:extLst>
          </p:nvPr>
        </p:nvGraphicFramePr>
        <p:xfrm>
          <a:off x="179512" y="836712"/>
          <a:ext cx="8712967" cy="57606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28300"/>
                <a:gridCol w="1090356"/>
                <a:gridCol w="5265349"/>
                <a:gridCol w="914481"/>
                <a:gridCol w="914481"/>
              </a:tblGrid>
              <a:tr h="7869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Год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9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Районный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Районный конкурс детских рисунков на асфальте</a:t>
                      </a:r>
                      <a:r>
                        <a:rPr lang="ru-RU" sz="1600" kern="1200" baseline="0" dirty="0" smtClean="0">
                          <a:effectLst/>
                        </a:rPr>
                        <a:t> ко Дню защиты детей «Пусть всегда будет я!»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2017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-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182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 конкурс ко Дню чеченской женщины «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Нохчий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сийлахь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йо1»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2016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b="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1150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 конкурс ко Дню защитника отечества «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Сий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жима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волуш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дуьйна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ларде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!»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2015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-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77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 конкурс «Лучший знаток основ ислама»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2014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-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9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Районный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Районный конкурс ко Дню Конституции Российской Федерации «Танцы братских народов»</a:t>
                      </a:r>
                      <a:endParaRPr lang="ru-RU" sz="1600" b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-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44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Карта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участия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воспитанников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конкурсах</a:t>
            </a:r>
            <a:endParaRPr lang="ru-RU" sz="36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5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3464" y="1628800"/>
            <a:ext cx="864096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ea typeface="Calibri"/>
                <a:cs typeface="Arial" panose="020B0604020202020204" pitchFamily="34" charset="0"/>
              </a:rPr>
              <a:t>Применение ИКТ в </a:t>
            </a:r>
            <a:r>
              <a:rPr lang="ru-RU" dirty="0">
                <a:ea typeface="Calibri"/>
                <a:cs typeface="Arial" panose="020B0604020202020204" pitchFamily="34" charset="0"/>
              </a:rPr>
              <a:t>образовательном </a:t>
            </a:r>
            <a:r>
              <a:rPr lang="ru-RU" dirty="0" smtClean="0">
                <a:ea typeface="Calibri"/>
                <a:cs typeface="Arial" panose="020B0604020202020204" pitchFamily="34" charset="0"/>
              </a:rPr>
              <a:t>процессе.</a:t>
            </a:r>
            <a:r>
              <a:rPr lang="ru-RU" dirty="0">
                <a:cs typeface="Arial" panose="020B0604020202020204" pitchFamily="34" charset="0"/>
              </a:rPr>
              <a:t> </a:t>
            </a:r>
            <a:endParaRPr lang="ru-RU" dirty="0" smtClean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Зарегистрирована </a:t>
            </a:r>
            <a:r>
              <a:rPr lang="ru-RU" dirty="0">
                <a:cs typeface="Arial" panose="020B0604020202020204" pitchFamily="34" charset="0"/>
              </a:rPr>
              <a:t>личная веб-страница </a:t>
            </a:r>
            <a:r>
              <a:rPr lang="ru-RU" dirty="0" smtClean="0">
                <a:cs typeface="Arial" panose="020B0604020202020204" pitchFamily="34" charset="0"/>
              </a:rPr>
              <a:t>на </a:t>
            </a:r>
            <a:r>
              <a:rPr lang="ru-RU" dirty="0">
                <a:cs typeface="Arial" panose="020B0604020202020204" pitchFamily="34" charset="0"/>
              </a:rPr>
              <a:t>сайте </a:t>
            </a:r>
            <a:r>
              <a:rPr lang="ru-RU" b="1" dirty="0"/>
              <a:t>Maaam.ru</a:t>
            </a:r>
            <a:r>
              <a:rPr lang="ru-RU" dirty="0"/>
              <a:t> (Международный русскоязычный социальный образовательный интернет-проект)</a:t>
            </a:r>
            <a:r>
              <a:rPr lang="ru-RU" b="1" dirty="0"/>
              <a:t> </a:t>
            </a:r>
            <a:endParaRPr lang="ru-RU" b="1" dirty="0" smtClean="0"/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ea typeface="Calibri"/>
                <a:cs typeface="Arial" panose="020B0604020202020204" pitchFamily="34" charset="0"/>
              </a:rPr>
              <a:t>Т</a:t>
            </a:r>
            <a:r>
              <a:rPr lang="ru-RU" dirty="0" smtClean="0">
                <a:ea typeface="Calibri"/>
                <a:cs typeface="Arial" panose="020B0604020202020204" pitchFamily="34" charset="0"/>
              </a:rPr>
              <a:t>ворческих педагогических конкурсах, семинарах.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Разработка и реализация индивидуальных маршрутов </a:t>
            </a:r>
            <a:r>
              <a:rPr lang="ru-RU" dirty="0">
                <a:cs typeface="Arial" panose="020B0604020202020204" pitchFamily="34" charset="0"/>
              </a:rPr>
              <a:t>развития </a:t>
            </a:r>
            <a:r>
              <a:rPr lang="ru-RU" dirty="0" smtClean="0">
                <a:cs typeface="Arial" panose="020B0604020202020204" pitchFamily="34" charset="0"/>
              </a:rPr>
              <a:t>детей.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Открытые показы педагогической деятельности, целевых  прогулок.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У</a:t>
            </a:r>
            <a:r>
              <a:rPr lang="ru-RU" dirty="0" smtClean="0">
                <a:cs typeface="Arial" panose="020B0604020202020204" pitchFamily="34" charset="0"/>
              </a:rPr>
              <a:t>частие </a:t>
            </a:r>
            <a:r>
              <a:rPr lang="ru-RU" dirty="0">
                <a:cs typeface="Arial" panose="020B0604020202020204" pitchFamily="34" charset="0"/>
              </a:rPr>
              <a:t>в разработке основной общеобразовательной программы дошкольного образования ДОУ в соответствии с </a:t>
            </a:r>
            <a:r>
              <a:rPr lang="ru-RU" dirty="0" smtClean="0">
                <a:cs typeface="Arial" panose="020B0604020202020204" pitchFamily="34" charset="0"/>
              </a:rPr>
              <a:t>ФГОС ДО.</a:t>
            </a:r>
            <a:endParaRPr lang="ru-R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Участие в творческой группе.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Самообразование.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Нетрадиционные формы работы с родителями</a:t>
            </a:r>
            <a:r>
              <a:rPr lang="ru-RU" dirty="0" smtClean="0"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2173" y="548680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Участие в инновационной деятельности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83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752" y="764704"/>
            <a:ext cx="873474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Оформление материалов по различным направлениям деятельности, с использованием программ </a:t>
            </a:r>
            <a:r>
              <a:rPr lang="ru-RU" dirty="0" err="1">
                <a:cs typeface="Arial" panose="020B0604020202020204" pitchFamily="34" charset="0"/>
              </a:rPr>
              <a:t>Microsoft</a:t>
            </a:r>
            <a:r>
              <a:rPr lang="en-US" dirty="0">
                <a:cs typeface="Arial" panose="020B0604020202020204" pitchFamily="34" charset="0"/>
              </a:rPr>
              <a:t> O</a:t>
            </a:r>
            <a:r>
              <a:rPr lang="ru-RU" dirty="0" err="1">
                <a:cs typeface="Arial" panose="020B0604020202020204" pitchFamily="34" charset="0"/>
              </a:rPr>
              <a:t>ffice,Word</a:t>
            </a:r>
            <a:r>
              <a:rPr lang="ru-RU" dirty="0">
                <a:cs typeface="Arial" panose="020B0604020202020204" pitchFamily="34" charset="0"/>
              </a:rPr>
              <a:t>, </a:t>
            </a:r>
            <a:r>
              <a:rPr lang="ru-RU" dirty="0" err="1">
                <a:cs typeface="Arial" panose="020B0604020202020204" pitchFamily="34" charset="0"/>
              </a:rPr>
              <a:t>Excel</a:t>
            </a:r>
            <a:r>
              <a:rPr lang="ru-RU" dirty="0">
                <a:cs typeface="Arial" panose="020B0604020202020204" pitchFamily="34" charset="0"/>
              </a:rPr>
              <a:t>, в том числе при разработки планов и конспектов НОД, различного вида мероприятий, консультаций для </a:t>
            </a:r>
            <a:r>
              <a:rPr lang="ru-RU" dirty="0" smtClean="0">
                <a:cs typeface="Arial" panose="020B0604020202020204" pitchFamily="34" charset="0"/>
              </a:rPr>
              <a:t>родителей.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 smtClean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/>
              <a:t>Создание </a:t>
            </a:r>
            <a:r>
              <a:rPr lang="ru-RU" dirty="0"/>
              <a:t>презентаций в программе </a:t>
            </a:r>
            <a:r>
              <a:rPr lang="en-US" dirty="0"/>
              <a:t>Power Point</a:t>
            </a:r>
            <a:r>
              <a:rPr lang="ru-RU" dirty="0"/>
              <a:t> для повышения эффективности образовательной деятельности с детьми и педагогической компетенции у родителей в процессе проведения родительских собраний, праздничных </a:t>
            </a:r>
            <a:r>
              <a:rPr lang="ru-RU" dirty="0" smtClean="0"/>
              <a:t>мероприятий.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Использование </a:t>
            </a:r>
            <a:r>
              <a:rPr lang="ru-RU" dirty="0">
                <a:cs typeface="Arial" panose="020B0604020202020204" pitchFamily="34" charset="0"/>
              </a:rPr>
              <a:t>презентаций и детских анимационных фильмов с </a:t>
            </a:r>
            <a:r>
              <a:rPr lang="ru-RU" dirty="0" smtClean="0">
                <a:cs typeface="Arial" panose="020B0604020202020204" pitchFamily="34" charset="0"/>
              </a:rPr>
              <a:t>целью информационного и научно-педагогического сопровождения образовательного процесса в группе, в подборе дополнительного познавательно – иллюстративного материала.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 smtClean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Оформление стендов, буклетов и визитной карточки группы.</a:t>
            </a:r>
            <a:endParaRPr lang="ru-R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cs typeface="Arial" panose="020B0604020202020204" pitchFamily="34" charset="0"/>
              </a:rPr>
              <a:t>Знакомство с периодикой, общения с коллегами, обмен </a:t>
            </a:r>
            <a:r>
              <a:rPr lang="ru-RU" dirty="0" smtClean="0">
                <a:cs typeface="Arial" panose="020B0604020202020204" pitchFamily="34" charset="0"/>
              </a:rPr>
              <a:t>опытом.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91440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  <a:latin typeface="+mn-lt"/>
                <a:ea typeface="Times New Roman"/>
              </a:rPr>
              <a:t>Использование ИКТ в образовательном процессе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5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655123185"/>
              </p:ext>
            </p:extLst>
          </p:nvPr>
        </p:nvGraphicFramePr>
        <p:xfrm>
          <a:off x="107504" y="116632"/>
          <a:ext cx="885698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57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788"/>
          <a:stretch/>
        </p:blipFill>
        <p:spPr>
          <a:xfrm>
            <a:off x="1043608" y="1"/>
            <a:ext cx="7308304" cy="6824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b="16760"/>
          <a:stretch/>
        </p:blipFill>
        <p:spPr>
          <a:xfrm>
            <a:off x="5508104" y="15529"/>
            <a:ext cx="1215028" cy="15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48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0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3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7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021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6390456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 я работаю в детском саду?»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смену иду, обо всем забывая,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головой окунусь в мир, где нет мне покоя.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Знаю, ждут, налетят, едва с ног не сбивая,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глазах столько счастья! Где возможно такое?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учу их и с ними учусь каждый день.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страну знаний хотим открыть вместе двери.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ложится на лица сомнения тень.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мне верят они, кто еще так поверит?!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Уверена, я не напрасно тружусь,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Зовусь «воспитатель» и этим горжусь!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Наверное – это вот и есть ответ –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Ценнее нашего труда на свете нет!»</a:t>
            </a:r>
          </a:p>
        </p:txBody>
      </p:sp>
    </p:spTree>
    <p:extLst>
      <p:ext uri="{BB962C8B-B14F-4D97-AF65-F5344CB8AC3E}">
        <p14:creationId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8947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9169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9595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0323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912767" cy="6858000"/>
          </a:xfrm>
        </p:spPr>
      </p:pic>
    </p:spTree>
    <p:extLst>
      <p:ext uri="{BB962C8B-B14F-4D97-AF65-F5344CB8AC3E}">
        <p14:creationId xmlns:p14="http://schemas.microsoft.com/office/powerpoint/2010/main" val="3201404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8196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3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32150"/>
          <a:stretch/>
        </p:blipFill>
        <p:spPr>
          <a:xfrm>
            <a:off x="0" y="-13304"/>
            <a:ext cx="9144000" cy="68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7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6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9"/>
          <p:cNvSpPr txBox="1"/>
          <p:nvPr/>
        </p:nvSpPr>
        <p:spPr>
          <a:xfrm>
            <a:off x="180123" y="1772816"/>
            <a:ext cx="8767244" cy="496855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800" b="1" i="1" dirty="0" smtClean="0">
              <a:solidFill>
                <a:srgbClr val="660066"/>
              </a:solidFill>
              <a:ea typeface="Batang" panose="02030600000101010101" pitchFamily="18" charset="-127"/>
            </a:endParaRPr>
          </a:p>
          <a:p>
            <a:pPr algn="ctr"/>
            <a:r>
              <a:rPr lang="ru-RU" sz="28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Жантемирова</a:t>
            </a:r>
            <a:r>
              <a:rPr lang="ru-RU" sz="28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Диана </a:t>
            </a:r>
            <a:r>
              <a:rPr lang="ru-RU" sz="28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Асланбековна</a:t>
            </a:r>
            <a:endParaRPr lang="ru-RU" sz="2800" b="1" i="1" dirty="0" smtClean="0">
              <a:solidFill>
                <a:srgbClr val="660066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 10. 1987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Образование: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г.Гудермес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2009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Беркат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г.Гудермес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воспитатель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а) общий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б) в данном учреждении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в) в занимаемой должности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 </a:t>
            </a:r>
          </a:p>
          <a:p>
            <a:r>
              <a:rPr lang="ru-RU" sz="2000" b="1" dirty="0" smtClean="0"/>
              <a:t>         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    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Информационная карта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4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65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34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8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06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6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00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ле 40"/>
          <p:cNvSpPr txBox="1">
            <a:spLocks/>
          </p:cNvSpPr>
          <p:nvPr/>
        </p:nvSpPr>
        <p:spPr>
          <a:xfrm>
            <a:off x="395536" y="3212976"/>
            <a:ext cx="8291264" cy="165618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Wave1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endParaRPr lang="ru-RU" sz="9600" b="1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Calibri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26700"/>
              </p:ext>
            </p:extLst>
          </p:nvPr>
        </p:nvGraphicFramePr>
        <p:xfrm>
          <a:off x="179512" y="2132856"/>
          <a:ext cx="8784975" cy="45365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055"/>
                <a:gridCol w="4104456"/>
                <a:gridCol w="4176464"/>
              </a:tblGrid>
              <a:tr h="56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сайта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21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Сайт «Детский сад»</a:t>
                      </a:r>
                      <a:endParaRPr lang="ru-RU" altLang="ru-RU" sz="1400" b="0" i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dirty="0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www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.</a:t>
                      </a:r>
                      <a:r>
                        <a:rPr lang="en-US" altLang="ru-RU" sz="1400" dirty="0" err="1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detskiysad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.</a:t>
                      </a:r>
                      <a:r>
                        <a:rPr lang="en-US" altLang="ru-RU" sz="1400" dirty="0" err="1" smtClean="0"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ru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6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«Все для детского сада»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ivalex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vistcom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ru</a:t>
                      </a:r>
                      <a:r>
                        <a:rPr lang="en-US" altLang="ru-RU" sz="1400" b="0" i="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altLang="ru-RU" sz="1400" u="sng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8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3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Воспитание детей дошкольного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возраста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://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doshvozrast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htm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7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«Всё для воспитателей и родителей»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5"/>
                        </a:rPr>
                        <a:t>www.doshkolniki.com.ru</a:t>
                      </a: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88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5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Мультимедиа для дошколят 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http://lutiksol.narod2.ru/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88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6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Конспекты занятий в детском саду 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+mn-lt"/>
                          <a:cs typeface="Arial" panose="020B0604020202020204" pitchFamily="34" charset="0"/>
                          <a:hlinkClick r:id="rId7"/>
                        </a:rPr>
                        <a:t>http://konspekt.vscolu.ru/</a:t>
                      </a: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7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Сайт для воспитателей детских садов</a:t>
                      </a:r>
                      <a:endParaRPr lang="ru-RU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8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8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8"/>
                        </a:rPr>
                        <a:t>dohcolonoc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8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8"/>
                        </a:rPr>
                        <a:t>ru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1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Социальная образовательная сеть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+mn-lt"/>
                          <a:cs typeface="Arial" panose="020B0604020202020204" pitchFamily="34" charset="0"/>
                          <a:hlinkClick r:id="rId9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9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9"/>
                        </a:rPr>
                        <a:t>maaam</a:t>
                      </a:r>
                      <a:r>
                        <a:rPr lang="ru-RU" altLang="ru-RU" sz="1400" u="sng" dirty="0" smtClean="0">
                          <a:latin typeface="+mn-lt"/>
                          <a:cs typeface="Arial" panose="020B0604020202020204" pitchFamily="34" charset="0"/>
                          <a:hlinkClick r:id="rId9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+mn-lt"/>
                          <a:cs typeface="Arial" panose="020B0604020202020204" pitchFamily="34" charset="0"/>
                          <a:hlinkClick r:id="rId9"/>
                        </a:rPr>
                        <a:t>ru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46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ea typeface="Calibri"/>
                <a:cs typeface="Times New Roman"/>
              </a:rPr>
              <a:t>Список используемых Интернет- ресурсов</a:t>
            </a:r>
            <a:endParaRPr lang="ru-RU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endParaRPr lang="ru-RU" sz="36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08322"/>
              </p:ext>
            </p:extLst>
          </p:nvPr>
        </p:nvGraphicFramePr>
        <p:xfrm>
          <a:off x="179512" y="2241740"/>
          <a:ext cx="8856983" cy="4139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84176"/>
                <a:gridCol w="2592288"/>
                <a:gridCol w="1656184"/>
                <a:gridCol w="3024335"/>
              </a:tblGrid>
              <a:tr h="1126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01343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Сентябрь –октябрь</a:t>
                      </a:r>
                    </a:p>
                    <a:p>
                      <a:pPr algn="ctr"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2015г.</a:t>
                      </a:r>
                    </a:p>
                    <a:p>
                      <a:pPr algn="ctr"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ФГБОУ ВПО ЧГПУ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г.Грозный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Современные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технологии и методики работы с детьми дошкольного возрастав соответствии с ФГОС ДО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Удостоверение № 4437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45024"/>
            <a:ext cx="30243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07504" y="-27384"/>
            <a:ext cx="8229600" cy="72008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Поощрения и 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награды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916093"/>
              </p:ext>
            </p:extLst>
          </p:nvPr>
        </p:nvGraphicFramePr>
        <p:xfrm>
          <a:off x="107504" y="1988840"/>
          <a:ext cx="9036496" cy="436829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81146"/>
                <a:gridCol w="8455350"/>
              </a:tblGrid>
              <a:tr h="473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награды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3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ru-RU" sz="1200" kern="12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effectLst/>
                        </a:rPr>
                        <a:t>Почетная грамота начальника МУ УДО г. Гудермес </a:t>
                      </a:r>
                      <a:r>
                        <a:rPr lang="ru-RU" sz="1200" kern="1200" dirty="0" err="1" smtClean="0">
                          <a:effectLst/>
                        </a:rPr>
                        <a:t>С.С.Джунаидова</a:t>
                      </a:r>
                      <a:r>
                        <a:rPr lang="ru-RU" sz="1200" kern="1200" dirty="0" smtClean="0">
                          <a:effectLst/>
                        </a:rPr>
                        <a:t> за 2-е место в конкурсе «Лучший педагог-2017» </a:t>
                      </a:r>
                      <a:endParaRPr lang="ru-RU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458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kern="12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Почетная грамота руководителя</a:t>
                      </a:r>
                      <a:r>
                        <a:rPr lang="ru-RU" sz="1200" kern="1200" baseline="0" dirty="0" smtClean="0">
                          <a:effectLst/>
                        </a:rPr>
                        <a:t> МБДОУ № 4 «</a:t>
                      </a:r>
                      <a:r>
                        <a:rPr lang="ru-RU" sz="1200" kern="1200" baseline="0" dirty="0" err="1" smtClean="0">
                          <a:effectLst/>
                        </a:rPr>
                        <a:t>Беркат</a:t>
                      </a:r>
                      <a:r>
                        <a:rPr lang="ru-RU" sz="1200" kern="1200" baseline="0" dirty="0" smtClean="0">
                          <a:effectLst/>
                        </a:rPr>
                        <a:t>» г. Гудермес </a:t>
                      </a:r>
                      <a:r>
                        <a:rPr lang="ru-RU" sz="1200" kern="1200" baseline="0" dirty="0" err="1" smtClean="0">
                          <a:effectLst/>
                        </a:rPr>
                        <a:t>Х.С.Джунаидовой</a:t>
                      </a:r>
                      <a:r>
                        <a:rPr lang="ru-RU" sz="1200" kern="1200" baseline="0" dirty="0" smtClean="0">
                          <a:effectLst/>
                        </a:rPr>
                        <a:t>  за участие в конкурсе «Лучший педагог».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3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Грамота </a:t>
                      </a:r>
                      <a:r>
                        <a:rPr lang="ru-RU" sz="1200" kern="1200" dirty="0" smtClean="0">
                          <a:effectLst/>
                        </a:rPr>
                        <a:t>руководителя</a:t>
                      </a:r>
                      <a:r>
                        <a:rPr lang="ru-RU" sz="1200" kern="1200" baseline="0" dirty="0" smtClean="0">
                          <a:effectLst/>
                        </a:rPr>
                        <a:t> МБДОУ № 4 «</a:t>
                      </a:r>
                      <a:r>
                        <a:rPr lang="ru-RU" sz="1200" kern="1200" baseline="0" dirty="0" err="1" smtClean="0">
                          <a:effectLst/>
                        </a:rPr>
                        <a:t>Беркат</a:t>
                      </a:r>
                      <a:r>
                        <a:rPr lang="ru-RU" sz="1200" kern="1200" baseline="0" dirty="0" smtClean="0">
                          <a:effectLst/>
                        </a:rPr>
                        <a:t>» г. Гудермес </a:t>
                      </a:r>
                      <a:r>
                        <a:rPr lang="ru-RU" sz="1200" kern="1200" baseline="0" dirty="0" err="1" smtClean="0">
                          <a:effectLst/>
                        </a:rPr>
                        <a:t>Х.С.Джунаидовой</a:t>
                      </a:r>
                      <a:r>
                        <a:rPr lang="ru-RU" sz="1200" kern="1200" baseline="0" dirty="0" smtClean="0">
                          <a:effectLst/>
                        </a:rPr>
                        <a:t> за 1-е место в смотре-конкурсе «Лучшее новогоднее оформление  групп».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3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Грамота </a:t>
                      </a:r>
                      <a:r>
                        <a:rPr lang="ru-RU" sz="1200" kern="1200" dirty="0" smtClean="0">
                          <a:effectLst/>
                        </a:rPr>
                        <a:t>начальника МУ УДО г. Гудермес </a:t>
                      </a:r>
                      <a:r>
                        <a:rPr lang="ru-RU" sz="1200" kern="1200" dirty="0" err="1" smtClean="0">
                          <a:effectLst/>
                        </a:rPr>
                        <a:t>С.С.Джунаидова</a:t>
                      </a:r>
                      <a:r>
                        <a:rPr lang="ru-RU" sz="1200" kern="1200" dirty="0" smtClean="0">
                          <a:effectLst/>
                        </a:rPr>
                        <a:t> за</a:t>
                      </a:r>
                      <a:r>
                        <a:rPr lang="ru-RU" sz="1200" kern="1200" baseline="0" dirty="0" smtClean="0">
                          <a:effectLst/>
                        </a:rPr>
                        <a:t> достигнутые успехи в деле обучения и воспитания дошкольников.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37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2015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Грамота </a:t>
                      </a:r>
                      <a:r>
                        <a:rPr lang="ru-RU" sz="1200" kern="1200" dirty="0" smtClean="0">
                          <a:effectLst/>
                        </a:rPr>
                        <a:t>руководителя</a:t>
                      </a:r>
                      <a:r>
                        <a:rPr lang="ru-RU" sz="1200" kern="1200" baseline="0" dirty="0" smtClean="0">
                          <a:effectLst/>
                        </a:rPr>
                        <a:t> МБДОУ № 4 «</a:t>
                      </a:r>
                      <a:r>
                        <a:rPr lang="ru-RU" sz="1200" kern="1200" baseline="0" dirty="0" err="1" smtClean="0">
                          <a:effectLst/>
                        </a:rPr>
                        <a:t>Беркат</a:t>
                      </a:r>
                      <a:r>
                        <a:rPr lang="ru-RU" sz="1200" kern="1200" baseline="0" dirty="0" smtClean="0">
                          <a:effectLst/>
                        </a:rPr>
                        <a:t>» г. Гудермес </a:t>
                      </a:r>
                      <a:r>
                        <a:rPr lang="ru-RU" sz="1200" kern="1200" baseline="0" dirty="0" err="1" smtClean="0">
                          <a:effectLst/>
                        </a:rPr>
                        <a:t>Х.С.Джунаидовой</a:t>
                      </a:r>
                      <a:r>
                        <a:rPr lang="ru-RU" sz="1200" kern="1200" baseline="0" dirty="0" smtClean="0">
                          <a:effectLst/>
                        </a:rPr>
                        <a:t>  за 2-е место в конкурсе «Воспитатель года 2015» внутри сада.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37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2013</a:t>
                      </a:r>
                      <a:endParaRPr lang="ru-RU" sz="11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Грамота </a:t>
                      </a:r>
                      <a:r>
                        <a:rPr lang="ru-RU" sz="1200" kern="1200" dirty="0" smtClean="0">
                          <a:effectLst/>
                        </a:rPr>
                        <a:t>руководителя</a:t>
                      </a:r>
                      <a:r>
                        <a:rPr lang="ru-RU" sz="1200" kern="1200" baseline="0" dirty="0" smtClean="0">
                          <a:effectLst/>
                        </a:rPr>
                        <a:t> МБДОУ № 4 «</a:t>
                      </a:r>
                      <a:r>
                        <a:rPr lang="ru-RU" sz="1200" kern="1200" baseline="0" dirty="0" err="1" smtClean="0">
                          <a:effectLst/>
                        </a:rPr>
                        <a:t>Беркат</a:t>
                      </a:r>
                      <a:r>
                        <a:rPr lang="ru-RU" sz="1200" kern="1200" baseline="0" dirty="0" smtClean="0">
                          <a:effectLst/>
                        </a:rPr>
                        <a:t>» г. Гудермес </a:t>
                      </a:r>
                      <a:r>
                        <a:rPr lang="ru-RU" sz="1200" kern="1200" baseline="0" dirty="0" err="1" smtClean="0">
                          <a:effectLst/>
                        </a:rPr>
                        <a:t>Х.С.Джунаидовой</a:t>
                      </a:r>
                      <a:r>
                        <a:rPr lang="ru-RU" sz="1200" kern="1200" baseline="0" dirty="0" smtClean="0">
                          <a:effectLst/>
                        </a:rPr>
                        <a:t>  за достигнутые успехи в организации учебно-воспитательной работы, добросовестный и безупречный труд.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2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1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" y="-146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Карта </a:t>
            </a:r>
            <a:r>
              <a:rPr lang="ru-RU" sz="3600" b="1" dirty="0" smtClean="0">
                <a:solidFill>
                  <a:srgbClr val="FF0000"/>
                </a:solidFill>
              </a:rPr>
              <a:t>участия в </a:t>
            </a:r>
            <a:r>
              <a:rPr lang="ru-RU" sz="3600" b="1" dirty="0">
                <a:solidFill>
                  <a:srgbClr val="FF0000"/>
                </a:solidFill>
              </a:rPr>
              <a:t>методической работе ДОУ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41014"/>
              </p:ext>
            </p:extLst>
          </p:nvPr>
        </p:nvGraphicFramePr>
        <p:xfrm>
          <a:off x="35496" y="772136"/>
          <a:ext cx="9108504" cy="596923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1449"/>
                <a:gridCol w="1156635"/>
                <a:gridCol w="2024112"/>
                <a:gridCol w="1518084"/>
                <a:gridCol w="2024112"/>
                <a:gridCol w="2024112"/>
              </a:tblGrid>
              <a:tr h="5931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 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уч. год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2016-2017уч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год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2015-2016 уч. год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2014-2015уч. год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7793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Тема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изучения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Занимательные занятия интегрированного характера по </a:t>
                      </a: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речевому развитию</a:t>
                      </a:r>
                      <a:r>
                        <a:rPr lang="ru-RU" sz="120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(ноябрь-декабрь)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 результатах мониторинга усвоения детьми образовательной программы (май)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Презентация педагогического проекта</a:t>
                      </a:r>
                      <a:r>
                        <a:rPr lang="ru-RU" sz="1200" b="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«Мой город - Гудермес»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(октябрь)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Доклад на тему «Речевое развитие детей 6-го года жизни»</a:t>
                      </a:r>
                      <a:endParaRPr lang="ru-RU" sz="1200" b="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6582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Семинары-практикумы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Интегрированное занятие по познавательному развитию (ФЭМП)</a:t>
                      </a:r>
                      <a:r>
                        <a:rPr lang="ru-RU" sz="120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тему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 «Геометрические</a:t>
                      </a:r>
                      <a:r>
                        <a:rPr lang="ru-RU" sz="1200" b="1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фигуры».</a:t>
                      </a:r>
                      <a:endParaRPr lang="ru-RU" sz="1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Экологическая</a:t>
                      </a:r>
                      <a:r>
                        <a:rPr lang="ru-RU" sz="1200" b="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сказка «Колобок»</a:t>
                      </a:r>
                      <a:endParaRPr lang="ru-RU" sz="1200" b="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9385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Открытый показ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Занятие по развитию речи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«В гости к бабушке»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(январь)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Занятие</a:t>
                      </a:r>
                      <a:r>
                        <a:rPr lang="ru-RU" sz="120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мастер-класс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аппликации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«Сказочные герои»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(январь)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целевой прогулки на тему «Воздух»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(апрель)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Мастер – класс «Изготовление тюльпанов из салфеток и пластиковых ложек»</a:t>
                      </a:r>
                      <a:endParaRPr lang="ru-RU" sz="1200" b="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276781"/>
              </p:ext>
            </p:extLst>
          </p:nvPr>
        </p:nvGraphicFramePr>
        <p:xfrm>
          <a:off x="104456" y="820810"/>
          <a:ext cx="8928992" cy="73939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928992"/>
              </a:tblGrid>
              <a:tr h="53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Тема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изучения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16632"/>
            <a:ext cx="79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</a:rPr>
              <a:t>Сведения о самообразовании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752" y="1772816"/>
            <a:ext cx="866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«Игра – как средство воспитания личности дошкольников»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160197"/>
              </p:ext>
            </p:extLst>
          </p:nvPr>
        </p:nvGraphicFramePr>
        <p:xfrm>
          <a:off x="179512" y="2348880"/>
          <a:ext cx="8784976" cy="42311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0080"/>
                <a:gridCol w="8064896"/>
              </a:tblGrid>
              <a:tr h="782381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                                     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Направления работы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7770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Изучение материала</a:t>
                      </a:r>
                      <a:r>
                        <a:rPr lang="ru-RU" baseline="0" dirty="0" smtClean="0"/>
                        <a:t> и литературы по плану самообразования.</a:t>
                      </a:r>
                      <a:endParaRPr lang="ru-RU" dirty="0"/>
                    </a:p>
                  </a:txBody>
                  <a:tcPr/>
                </a:tc>
              </a:tr>
              <a:tr h="11176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Консультация по теме самообразования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«Игра – как средство воспитания личности дошкольников».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7770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Деловая игра с воспитателями «Игра – это серьезно».</a:t>
                      </a:r>
                      <a:endParaRPr lang="ru-RU" dirty="0"/>
                    </a:p>
                  </a:txBody>
                  <a:tcPr/>
                </a:tc>
              </a:tr>
              <a:tr h="7770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Дидактическое пособие «Построй домики».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5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Карта участия в конкурсах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96574"/>
              </p:ext>
            </p:extLst>
          </p:nvPr>
        </p:nvGraphicFramePr>
        <p:xfrm>
          <a:off x="119444" y="1412776"/>
          <a:ext cx="8977119" cy="38884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45458"/>
                <a:gridCol w="4733365"/>
                <a:gridCol w="1290918"/>
                <a:gridCol w="2307378"/>
              </a:tblGrid>
              <a:tr h="76389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Вид конкурса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Дата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Результаты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8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Конкурс «Воспитатель года 2018» внутри сада</a:t>
                      </a:r>
                      <a:endParaRPr lang="ru-RU" sz="1400" b="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2018 г.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II</a:t>
                      </a:r>
                      <a:r>
                        <a:rPr lang="ru-RU" sz="1400" baseline="0" dirty="0" smtClean="0"/>
                        <a:t> – </a:t>
                      </a:r>
                      <a:r>
                        <a:rPr lang="ru-RU" sz="1400" dirty="0" smtClean="0"/>
                        <a:t>место 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466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Смотр –</a:t>
                      </a:r>
                      <a:r>
                        <a:rPr lang="ru-RU" sz="1400" baseline="0" dirty="0" smtClean="0">
                          <a:latin typeface="+mn-lt"/>
                        </a:rPr>
                        <a:t> конкурс </a:t>
                      </a:r>
                      <a:r>
                        <a:rPr lang="ru-RU" sz="1400" dirty="0" smtClean="0">
                          <a:latin typeface="+mn-lt"/>
                        </a:rPr>
                        <a:t>« Новогоднее оформление группы»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2017 г.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I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-</a:t>
                      </a:r>
                      <a:r>
                        <a:rPr lang="ru-RU" sz="1400" dirty="0" smtClean="0"/>
                        <a:t> место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060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Районный конкурс «Лучший педагог».</a:t>
                      </a:r>
                      <a:endParaRPr lang="ru-RU" sz="1400" b="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2016 г. 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 - </a:t>
                      </a:r>
                      <a:r>
                        <a:rPr lang="ru-RU" sz="1400" dirty="0" smtClean="0"/>
                        <a:t>место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135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Смотр-конкурс </a:t>
                      </a:r>
                      <a:r>
                        <a:rPr lang="ru-RU" sz="1400" dirty="0" smtClean="0">
                          <a:latin typeface="+mn-lt"/>
                        </a:rPr>
                        <a:t>«Готовность</a:t>
                      </a:r>
                      <a:r>
                        <a:rPr lang="ru-RU" sz="1400" baseline="0" dirty="0" smtClean="0">
                          <a:latin typeface="+mn-lt"/>
                        </a:rPr>
                        <a:t> группы к началу учебного года»</a:t>
                      </a:r>
                      <a:endParaRPr lang="ru-RU" sz="14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2015 г.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 - </a:t>
                      </a:r>
                      <a:r>
                        <a:rPr lang="ru-RU" sz="1400" dirty="0" smtClean="0"/>
                        <a:t>место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4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"/>
    </mc:Choice>
    <mc:Fallback xmlns=""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907</Words>
  <Application>Microsoft Office PowerPoint</Application>
  <PresentationFormat>Экран (4:3)</PresentationFormat>
  <Paragraphs>214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Batang</vt:lpstr>
      <vt:lpstr>Aharoni</vt:lpstr>
      <vt:lpstr>Arial</vt:lpstr>
      <vt:lpstr>Bookman Old Style</vt:lpstr>
      <vt:lpstr>Calibri</vt:lpstr>
      <vt:lpstr>Monotype Corsiva</vt:lpstr>
      <vt:lpstr>Times New Roman</vt:lpstr>
      <vt:lpstr>Verdana</vt:lpstr>
      <vt:lpstr>Wingdings</vt:lpstr>
      <vt:lpstr>Тема Office</vt:lpstr>
      <vt:lpstr>Шаблон 2</vt:lpstr>
      <vt:lpstr>1_Шаблон 2</vt:lpstr>
      <vt:lpstr>2_Шаблон 2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Поощрения и 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Адам</cp:lastModifiedBy>
  <cp:revision>214</cp:revision>
  <cp:lastPrinted>2014-01-12T15:07:22Z</cp:lastPrinted>
  <dcterms:created xsi:type="dcterms:W3CDTF">2013-01-31T10:08:31Z</dcterms:created>
  <dcterms:modified xsi:type="dcterms:W3CDTF">2018-02-13T23:45:32Z</dcterms:modified>
</cp:coreProperties>
</file>