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7" r:id="rId6"/>
    <p:sldId id="281" r:id="rId7"/>
    <p:sldId id="259" r:id="rId8"/>
    <p:sldId id="260" r:id="rId9"/>
    <p:sldId id="261" r:id="rId10"/>
    <p:sldId id="285" r:id="rId11"/>
    <p:sldId id="282" r:id="rId12"/>
    <p:sldId id="283" r:id="rId13"/>
    <p:sldId id="284" r:id="rId14"/>
    <p:sldId id="286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E13D-B198-4209-86B2-41CC2FD90E4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46DD-60D9-4138-A46F-9A99F66F7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46DD-60D9-4138-A46F-9A99F66F71C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54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806515"/>
            <a:ext cx="64459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-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endParaRPr kumimoji="0" lang="ru-RU" sz="10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воспитателя первой квалификационной категории                         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Дамаевой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Алисы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Шариповны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участницы районного конкурса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года-2022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" y="21400"/>
            <a:ext cx="9144000" cy="6935991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027.jpg"/>
          <p:cNvPicPr/>
          <p:nvPr/>
        </p:nvPicPr>
        <p:blipFill>
          <a:blip r:embed="rId3" cstate="print">
            <a:lum bright="11000" contrast="9000"/>
          </a:blip>
          <a:srcRect l="2542" t="4500" r="1259" b="3078"/>
          <a:stretch>
            <a:fillRect/>
          </a:stretch>
        </p:blipFill>
        <p:spPr bwMode="auto">
          <a:xfrm rot="5400000">
            <a:off x="1589831" y="645079"/>
            <a:ext cx="6180361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9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" y="0"/>
            <a:ext cx="9144000" cy="7029400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118.jpg"/>
          <p:cNvPicPr/>
          <p:nvPr/>
        </p:nvPicPr>
        <p:blipFill>
          <a:blip r:embed="rId3" cstate="print">
            <a:lum bright="12000" contrast="10000"/>
          </a:blip>
          <a:srcRect/>
          <a:stretch>
            <a:fillRect/>
          </a:stretch>
        </p:blipFill>
        <p:spPr bwMode="auto">
          <a:xfrm rot="5400000">
            <a:off x="1403648" y="490364"/>
            <a:ext cx="6192688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01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106.jpg"/>
          <p:cNvPicPr/>
          <p:nvPr/>
        </p:nvPicPr>
        <p:blipFill>
          <a:blip r:embed="rId3" cstate="print">
            <a:lum bright="13000" contrast="20000"/>
          </a:blip>
          <a:srcRect t="2941" b="2941"/>
          <a:stretch>
            <a:fillRect/>
          </a:stretch>
        </p:blipFill>
        <p:spPr bwMode="auto">
          <a:xfrm rot="5400000">
            <a:off x="1374484" y="818378"/>
            <a:ext cx="6143668" cy="522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40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0"/>
            <a:ext cx="9144000" cy="6850239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040.jpg"/>
          <p:cNvPicPr/>
          <p:nvPr/>
        </p:nvPicPr>
        <p:blipFill>
          <a:blip r:embed="rId3" cstate="print">
            <a:lum bright="8000" contrast="12000"/>
          </a:blip>
          <a:srcRect l="2338" t="2079" b="3532"/>
          <a:stretch>
            <a:fillRect/>
          </a:stretch>
        </p:blipFill>
        <p:spPr bwMode="auto">
          <a:xfrm rot="5400000">
            <a:off x="1388249" y="996128"/>
            <a:ext cx="6048673" cy="500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47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IMG-20220119-WA0027.jpg"/>
          <p:cNvPicPr/>
          <p:nvPr/>
        </p:nvPicPr>
        <p:blipFill>
          <a:blip r:embed="rId3" cstate="print"/>
          <a:srcRect l="4074" t="11579" r="3704" b="26667"/>
          <a:stretch>
            <a:fillRect/>
          </a:stretch>
        </p:blipFill>
        <p:spPr bwMode="auto">
          <a:xfrm>
            <a:off x="1835696" y="290505"/>
            <a:ext cx="5150376" cy="6276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4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AppData\Local\Microsoft\Windows\Temporary Internet Files\Content.Word\IMG-20220119-WA0029.jpg"/>
          <p:cNvPicPr/>
          <p:nvPr/>
        </p:nvPicPr>
        <p:blipFill>
          <a:blip r:embed="rId3" cstate="print"/>
          <a:srcRect l="13887" t="19096" r="12902" b="12391"/>
          <a:stretch>
            <a:fillRect/>
          </a:stretch>
        </p:blipFill>
        <p:spPr bwMode="auto">
          <a:xfrm>
            <a:off x="1816792" y="285728"/>
            <a:ext cx="5510416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643182"/>
            <a:ext cx="850112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делаем после прогулки, перед занятием по развитию речи. Если делать регулярно, то звук поставить потом легче.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Чем выше двигательная активность ребёнка, тем интенсивнее развивается его речь; формирование движения происходит при участии речи.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Проводим ежедневно в качестве физкультминутки на занятиях.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1,2,3,4,5 – все умеем мы считать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Отдыхать умеем тоже –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Головою 2 кивка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за спину положим,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                                    И в ладоши 3 хлопка.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Голову поднимем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4 – руки шире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легко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подышим                                            5 – руками помахать,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согнуться, разогнуться,                                          6 – за стол тихонько сесть                               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011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 по теме: «Движение – это жизнь».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активность детей проявляется в разных формах: физкультурные и музыкальные занятия, прогулки, подвижные игры, физкультурные досуги и праздники,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остановимся на разных видах гимнастик, которые мы используем в работе с нашими детьми. Мы очень надеемся, что всё, то, чему вы сегодня научитесь, будете применять в своей работе.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Проводим ежедневно, как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лепке, рисовании, после прогулки.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Играет огромную роль в закаливании и оздоровлении детей. Мы проводим дыхательную гимнастику в процессе утренней гимнастики, на физкультурных занятиях, занятиях по развитию речи.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ребёнок научился правильно и красиво говорить, необходимо научить его речевому дыханию. Под речевым дыханием понимают способность человека в процессе разговора производить короткий, глубокий вдох и рационально расходовать выдох, добирая воздух на определённых речевых отрезках. (При вдохе не поднимаем плечи вверх, а надуваем живот; при выдохе живот убирается).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286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Гимнастика после сна. Проводиться ежедневно.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переоценить роль дневного сна в развитии ребёнка.  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 середине дня ему необходим. Но как помочь проснуться? Не нужно забывать об улыбке. Первое, что должен видеть ребёнок после сна – улыбающееся доброе лицо взрослого человека, будь то мама или воспитатель детского сада. Начинается гимнастика после сна с упражнений в   постели, затем упражнения, стоя возле кровати, ходьба по массажным коврикам и упражнения на ковре.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гимнастики после сна – поднять настроение и мышечный тонус детей.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331640" y="1556792"/>
            <a:ext cx="67151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по речевому развитию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Воспитатель:А.Ш.Дамаева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" y="0"/>
            <a:ext cx="9144000" cy="68580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564954" y="582492"/>
            <a:ext cx="43647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Визитная карточка воспитателя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raditional Arabic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рождения 11 августа 1981 года.  В 1998г. </a:t>
            </a:r>
            <a:r>
              <a:rPr lang="ru-RU" sz="1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кончила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Грозненское педагогическое училище 1991г.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по специальности преподавание в начальных классах. Имею среднее специальное  образование. Занимаю должность воспитателя МБДОУ «Детский сад № 4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Беркат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г.Гудермес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Гудермесского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с 2016 года.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raditional Arabic" pitchFamily="18" charset="-7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2815" y="4597409"/>
            <a:ext cx="4931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стаж работы 13  лет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трудовой стаж 13 лет.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данной должности    13 лет.</a:t>
            </a: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данном учреждении с 2016 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AppData\Local\Microsoft\Windows\Temporary Internet Files\Content.Word\IMG-20220119-WA003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769518"/>
            <a:ext cx="3714776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500034" y="500042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мелкой моторики с использованием пальчиковой гимнастики, ручного труда;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пластичности и выразительности движений пальцев рук, умения выполнять движения в нужном темпе и ритме;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-дать понятие о временах года.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сенсорный опыт детей, совершенствовать восприятие детьми и предметов окружающего мира путем активного использования разных органов чувств и тактильных ощущений;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общую и мелкую моторику рук;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дружеское отношение, взаимовыручку между детьми.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подносы в них (крупа, фасоль, горох, гречка) солнышко панно, картинка радуги, ромашка, белая бумага, конвертики в них (солнышко радуга ромашка), клей.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57158" y="500042"/>
            <a:ext cx="850112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Ход занятия: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Здравствуйте дети! Сегодня мы проведем с вами очень занимательное и замечательное занятие. Подставляйте свои ладошки. Я каждому положу в ладошку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вы в ответ называйте мне свои имена. Теперь давайте почувствуем это доброе утро в наших руках, сожмите руки в кулаки, потрите пальчиками ладонь. Почувствовали, как нагрелись наши ручки, это и есть наше доброе утро. Давайте выпустим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утро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зал к гостям и улыбнемся. Ребята мы все подарили друг другу частичку добра. Стали теплыми наши ладошки, такими же теплыми как и солнышко.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когда начинает солнышко греть теплее?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538" y="3929066"/>
            <a:ext cx="200026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214678" y="3929066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неба смотрит солнце, миллионы лет,                          Льет на землю солнце, и тепло и свет,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посветит солнце, и уходит прочь,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живое сердце греет день и ночь,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 сердце лучше солнца самого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Никакие тучи не затмят его.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(включается ролик)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212240"/>
            <a:ext cx="1728192" cy="14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251520" y="718964"/>
            <a:ext cx="856895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Раздается плачь за дверью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-Кто же это ребята?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-Это солнышко!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Ну что с тобою солнышко не так?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Солнышко: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всю зиму только и делал что светил природе и людям, а теперь я хочу согреть всех своими лучами, но я их потерял, и я хочу, чтобы вы помогли мне.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Посмотрите ребята какое же наше солнышко (круглое, желтое, теплое).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ему не хватает? (лучей)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а что это такое? (это солнечные лучики)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поможем нашему солнышко вернуть к себе лучики. (ответы детей)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Теплые лучики, с солнца прилетели,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нам вот на ладошки отдохнуть присели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пальчик мы покрутим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Поздороваемся со всеми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Никого не обойдем.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 Большак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 Васька- указка,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Мишка-  середка,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Гришка- сиротка,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крошка- Тимошка.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Лучики поздоровались и к солнцу полетели (вешаем лучики на солнце).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Вот тебе солнышко и твои лучики.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рассказывает стих)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Солнышко: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Спасибо Вам ребята, я так долго искал их и теперь ни за что не расстанусь с ними.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проводим наше солнышко стихотворением: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чудо жить под солнцем,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Человеку, зверю, птице,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всем своим питомцам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Отдается по частице.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– это свет в оконце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раскрытой настежь дверце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 жить без солнца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 так же, как без сердца!!!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 вот мы проводили солнышко с его лучиками.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куда уходит солнышко?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появляется на небе после дождя при ярком солнце?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Правильно на небе появляется радуга молодцы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0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" y="-1428"/>
            <a:ext cx="9144000" cy="70308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75210" cy="630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вы знаете какой бывает радуга? (разноцветной, дугообразной, и красивой)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какие цвета радуги вы знаете? (красный, оранжевый, желтый, зеленый, голубой, синий, фиолетовый)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-Какой цвет ваш самый любимый?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давайте попробуем собрать радугу из мозаики. (Да)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(дети под музыку собирают радугу)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кто не будь знает стишок про радугу? (Абдул-Рашид, Марьям)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-Молодцы и радугу собрали мы!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что продолжим?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-Смотрите что же это у нас в подносах? (фасоль, горох, крупа)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Правильно! Как нам известно весна эта пора, когда все кругом цветет, значит, что еще бывает весной? (появляются цветочки).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а кто мне отгадает загадку.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«Стоит в поле кудряшка –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Белая рубашка,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Сердечко золотое —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это такое?»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(Ромашка.) Верно, молодцы!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3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" y="0"/>
            <a:ext cx="914400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784976" cy="678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вам нравится ромашка? Какая она? Кто может рассказать стишок про ромашку?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Байсангур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 предлагаю вам ребята изобразить ромашку на каждом из этих подносов. Сначала я покажу вам, потом мы разделимся на три команды и попытаемся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изобразить ромашку. Молодцы и ромашку мы сделали.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лугу у той дорожки,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ведет к нам прямо в дом.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 цветок на длинной ножке,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бело-желтеньким глазком,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цветок сорвать хотели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Поднесли к нему ладонь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пчела с цветка взлетела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жужжит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жужжит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тронь!!!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Молодцы ребята! Мы узнали с вами  что весной солнышко не только светит, но и что делает оно (греет) правильно.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 небе появляется радуга, какие цвета радуги мы знаем? (дети перечисляют цвета радуги)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 распускаются (цветочки). А мы какой цветочек сегодня изобразили? (ромашку)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А теперь я предлагаю вам ребята всю эту картину изобразить на листочках.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40"/>
            <a:ext cx="9144000" cy="6971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8640960" cy="506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57250" algn="l"/>
              </a:tabLs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вами лежит уже готовый материал для нашей с вами картины (это солнышко, радуга и ромашка), клей и белая бумага на бумаге у нас уже есть что травка она тоже весной зеленеет.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начала я покажу вам как нужно все это сделать и клеить потом мы все вместе сделаем эту работу хорошо.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солнышко встает выше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Ночью солнышко зайдет ниже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солнышку живется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нам вместе солнышком весело живется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красивые картинки у нас получились ребята, какие вы молодцы.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понравилось? Если вам понравилось пожалуйста поднимите солнышко если не понравилось тучку. Я очень рада что вам понравилось! Спасибо еще раз за ваше поведение и за ваше трудолюбие молодцы ребята!!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9976" y="225320"/>
            <a:ext cx="69222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малышам.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(консультация для родителей)        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633946"/>
            <a:ext cx="86409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развлечения для детей, не требующие финансовых затрат, а самое главное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приносят детям много радости, являются полезными для их  речевого и интеллектуального развития. Эффективность и польза таких игр   объясняется с научной точки зрения. Ручки малыша и его речь имеют тесную взаимосвязь. Она объясняется тем, что в головном мозге центры, отвечающие за движения пальцев, рук и за речь, находятся в непосредственной близости. Таким образом, занимаясь развитием тонкой моторики (стимулируя движения пальцев и рук), можно воздействовать на мозговые зоны, отвечающие за речь. Именно поэтому дети, с которыми практиковали такие  игры, можно сказать с рождения, быстрее начинают говорить и четче мыслят.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Многие родители сталкиваются с проблемой, когда ребенок все понимает, но сказать не может. Это объясняется следующим образом. Правое полушарие мозга отвечает за создание образов предметов, различных явлений и т. д., а левое полушарие отвечает за воспроизведение слова, обозначающего данный объект. Чтобы мыслительный и речевой процессы происходили быстрее, необходимо тренировать совместную работу обоих полушарий мозга. Добиться этого поможет развитие мелкой моторики, инструментом которой и являются пальчиковые игры.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66733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Интересно, что игры, направленные на развитие пальцев рук и кисти, появились еще в древности, причем в разных странах. Так в Китае практиковались занятия с шарами из дерева и металла, в Японии реквизитом для подобных игр служили грецкие орехи. А в России на протяжении многих веков люди сложили для детей множество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потешек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сопровождающих двигательные игры для маленьких пальчиков и рук, одна из таких, всем известная с детства, «Сорока-сорока».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  Пальчиковые игры дают возможность родителям и воспитателям играть с малышами, радовать их и, вместе с тем развивать  творческие способности. Благодаря таким играм ребёнок получает разнообразные сенсорные впечатления, у него развивается внимательность и способность сосредотачиваться. Такие упражнения формируют добрые взаимоотношения между детьми, а также между взрослым и ребёнком. Персонажи  наших пальчиковых игр  разнообразны, нравятся малышам, дети с удовольствием повторяют за взрослыми тексты и движения. Одни пальчиковые забавы готовят малыша к счёту, в других ребёнок должен действовать, используя обе руки, что помогает лучше осознать понятия выше и ниже, сверху и снизу, право и лево.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09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6"/>
            <a:ext cx="9144000" cy="68482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4884"/>
            <a:ext cx="8712968" cy="645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Игры, в которых малыш ловит или гладит руку взрослого или другого ребёнка, хлопает его по руке или загибает пальцы партнёра, важны для формирования чувства уверенности у ребёнка. Некоторые игры, в которых пальчики называются по очереди или действуют поочерёдно, напоминают маленькие сказочки и выполнить их самостоятельно могут дети 4-5 лет, а более маленьким должны помогать взрослые. Произносить тексты пальчиковых игр взрослый должен максимально выразительно: то повышая, то понижая голос, делая паузы, подчёркивая отдельные слова, а движения выполнять синхронно с текстом или в паузах. Малышам трудно проговаривать текст, им достаточно выполнять движения  вместе с взрослым или с его помощью. Для некоторых игр можно надевать на пальчики бумажные или вязаные колпачки или рисовать на подушечках пальцев глазки и ротик. Пальчиковые игры побуждают малышей к творчеству и в том случае, когда ребёнок придумывает к текстам свои, пусть даже не очень удачные движения, его следует хвалить и, если возможно, показать свои творческие достижения, например, папе или бабушке.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Наибольшее внимание ребёнка привлекают пальчиковые игры с пением на музыкальных занятиях. Синтез движения, речи и музыки радует малышей и позволяет проводить занятия наиболее эффективно.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519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23719" y="548680"/>
            <a:ext cx="84965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 1 квалификационную  категорию.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Прошла курсы повышения квалификации по программе «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деятельность в рамках реализации ФГОС дошкольного образования 72 часов    с 15.10.2018г.по 30.10.2018г».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Использую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презентации, простую деятельность, создание творческих работ, экологических и т. д.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41" y="2564904"/>
            <a:ext cx="8929718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Нелегко воспитателем быть:</a:t>
            </a:r>
            <a:endParaRPr lang="ru-RU" sz="10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Малышей надо крепко любить,</a:t>
            </a:r>
            <a:endParaRPr lang="ru-RU" sz="10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заботливой, нежной, как мать,</a:t>
            </a:r>
            <a:endParaRPr lang="ru-RU" sz="10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все о них хлопотать.</a:t>
            </a:r>
            <a:endParaRPr lang="ru-RU" sz="10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детском саду я работаю 13 лет.                                                                                                   Не устаю удивляться и восхищаться своими воспитанниками. Кажется маленькие, а умнее нас, взрослых. Для меня общение с детьми — каждый раз, как сдача экзамена. Маленькие мыслители, почемучки, исследователи, они проверяют на прочность и одновременно любят бескорыстной любовью, в которой можно полностью раствориться.</a:t>
            </a:r>
            <a:endParaRPr lang="ru-RU" sz="10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«Воспитание — дело трудное, и улучшение его условий — одна из священных обязанностей каждого человека, ибо нет ничего более важного, как образование самого себя и своих ближних».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01436"/>
            <a:ext cx="8640960" cy="651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СТИРАЕМ  ПЛАТОЧКИ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свои платочки                        - имитируют стирку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Ручками стираем,                            платочков;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платочки                          - «выжимают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Крепко выжимаем.                           платочки»;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Взяв за уголочки,                           - соединив большие и указательные пальцы двух рук 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мы так встряхнем!                       держа их на расстоянии (ширина платка), встряхивают;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солнышко повесим,                 - «вешают платки на веревку», разжав и соединив вновь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пальцы (прищепки);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подождем.                       - кулачки под щечки;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Утюжком прогладим,                    - правая рука открыта ладошкой вверх, левый кулачок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выполняет скользящие движения вперед-назад по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правой ладошке;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Сложим                                           -  две руки открыты ладонями верх и соединены;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полочку  положим.                -  обе руки складываются (одна на другой), имитируем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складывание платочка в полку.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2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7"/>
            <a:ext cx="864096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БАБУШКИНЫ  ОЧКИ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Ищет бабушка очки:                      - большие и указательные пальцы обеих рук соединены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в колечки, колечки соединены также между собой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(очки) и помещаются на голову;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«Где они? Где они?»                     -  разводят руки в стороны (спрашивают);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Внукам сказку прочитаю,             -  обе ладони соединены перед собой (книга);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Обниму и приласкаю.                   -   обнять себя за плечи, погладить по голове.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ЦВЕТОЧКИ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Ромы на рубашке                       -  обе ладони кладут на  свою грудь;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Расцвели ромашки.                       -   на обеих  руках растопырить пальчики;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 платьях у девчат                   -  выполнить двумя руками скользящее движение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сверху вниз;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Колокольчики звенят.                  -  соединяют большой, указательный и средний пальцы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правой руки, имитируют звон колокольчика;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нас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садочке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 разводят обе руки в стороны;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Пахнут так цветочки!                   -  на обеих руках растопырить пальцы, носом набрать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воздух и выдохнуть через рот, произнеся : а-а-а-а.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18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5"/>
            <a:ext cx="8784976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 нас на ножках                     -  поочередно поднимаем и опускаем указательные и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Красные сапожки                            средние пальцы обеих рук на переднюю часть бедер;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Ножки выставляли,-                    -  поочередно выставляем средние и указательные пальцы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 плясали!                              обеих рук (выставляем ножки);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СЛАДКОЕЖКИ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любят детки                      -  правой рукой поглаживают себе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Вкусные конфетки,                         животик;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Бублики и шоколад -                   -  указательными и большими пальцами рук  сделать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колечки, затем эти пальцы разомкнуть, показать плитку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шоколада;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Объеденье для ребят!                  -  большой палец правой руки поднять вверх;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хотим предостеречь:              -  указательный палец правой руки поднять вверх;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зубки всем беречь!          -  этим же пальцем показать на зубы.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0"/>
            <a:ext cx="9144000" cy="6822960"/>
          </a:xfrm>
          <a:prstGeom prst="rect">
            <a:avLst/>
          </a:prstGeom>
        </p:spPr>
      </p:pic>
      <p:pic>
        <p:nvPicPr>
          <p:cNvPr id="4" name="Рисунок 3" descr="C:\Users\1\AppData\Local\Microsoft\Windows\Temporary Internet Files\Content.Word\20220119_141151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3000"/>
                    </a14:imgEffect>
                  </a14:imgLayer>
                </a14:imgProps>
              </a:ext>
            </a:extLst>
          </a:blip>
          <a:srcRect l="1374" t="31746" r="2503" b="24862"/>
          <a:stretch/>
        </p:blipFill>
        <p:spPr bwMode="auto">
          <a:xfrm>
            <a:off x="503548" y="908720"/>
            <a:ext cx="81369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4"/>
            <a:ext cx="9144000" cy="6852486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135.jpg"/>
          <p:cNvPicPr/>
          <p:nvPr/>
        </p:nvPicPr>
        <p:blipFill>
          <a:blip r:embed="rId3" cstate="print">
            <a:lum bright="25000" contrast="15000"/>
          </a:blip>
          <a:srcRect t="4756" b="6432"/>
          <a:stretch>
            <a:fillRect/>
          </a:stretch>
        </p:blipFill>
        <p:spPr bwMode="auto">
          <a:xfrm>
            <a:off x="467544" y="764704"/>
            <a:ext cx="8208912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52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1\AppData\Local\Microsoft\Windows\Temporary Internet Files\Content.Word\20220119_141011.jpg"/>
          <p:cNvPicPr/>
          <p:nvPr/>
        </p:nvPicPr>
        <p:blipFill>
          <a:blip r:embed="rId3" cstate="print">
            <a:lum bright="26000" contrast="37000"/>
          </a:blip>
          <a:srcRect/>
          <a:stretch>
            <a:fillRect/>
          </a:stretch>
        </p:blipFill>
        <p:spPr bwMode="auto">
          <a:xfrm>
            <a:off x="431540" y="476672"/>
            <a:ext cx="8280920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560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что я люблю свою профессию?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За то, что я могу проживать многократно детство, доигрывать 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недоигранные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игры. Я ощущаю себя очень нужной кому-то. Ведь плохого воспитателя дети мамой не назовут. Как мне приятно обнять малыша, прижать к себе, погладить его по головке. Как приятно встретиться с этим ребенком через несколько лет и вспомнить смешные случаи. Ведь ни дня без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про-исшествий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приключений в детском саду не бывает, иначе, что-то не то.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я выбрала профессию  Педагога?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того, как пройдет детство, кто будет вести ребенка за руку в детские годы, что вложат в его разум и сердце — от этого будет зависеть, каким человеком станет сегодняшний малыш. В. Сухомлинский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«Моё жизненное кредо»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Если можешь сделать доброе дело сегодня, сделай его, ни откладывая на завтра.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«Мои педагогические заповеди»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 улыбкой встречаю детей и принимаю их такими, какими они есть.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Отдавать ежедневно детям, все, что знаешь и умеешь сам, развивай их способности, выбирая самые прогрессивные методы обучения.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Любить воспитанника, доверенного тебе родителями, всей душой, сердцем и разумом.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Стараться видеть в каждом своем воспитаннике полноправную, уникальную личность, достойную признания и движения.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Стараться видеть успехи детей и радоваться каждому из них.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Дорожить детским садом как своим родным домом.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девиз по работе»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«Всем кому дороги дети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за судьбу их в ответе»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педагогическая философия»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«Умей услышать, увидеть, понять и поверить в возможности ребенка!»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«Нет не способных детей, есть педагоги, неспособные раскрыть возможности ребенка»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fvgf\Desktop\1643572688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475656" y="805559"/>
            <a:ext cx="64453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Личные качества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Умение общаться с детьми,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Любовь к детям,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Терпимость,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Внимательность,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Наблюдательность,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Доброжелательность,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Уважать родителей, считаться с их мнением.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2330</Words>
  <Application>Microsoft Office PowerPoint</Application>
  <PresentationFormat>Экран (4:3)</PresentationFormat>
  <Paragraphs>222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Traditional Arabic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fvgf</dc:creator>
  <cp:lastModifiedBy>Пользователь</cp:lastModifiedBy>
  <cp:revision>23</cp:revision>
  <dcterms:created xsi:type="dcterms:W3CDTF">2022-01-30T14:48:52Z</dcterms:created>
  <dcterms:modified xsi:type="dcterms:W3CDTF">2022-01-31T13:49:42Z</dcterms:modified>
</cp:coreProperties>
</file>