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4"/>
  </p:notesMasterIdLst>
  <p:sldIdLst>
    <p:sldId id="256" r:id="rId2"/>
    <p:sldId id="259" r:id="rId3"/>
    <p:sldId id="260" r:id="rId4"/>
    <p:sldId id="261" r:id="rId5"/>
    <p:sldId id="262" r:id="rId6"/>
    <p:sldId id="264" r:id="rId7"/>
    <p:sldId id="263" r:id="rId8"/>
    <p:sldId id="265" r:id="rId9"/>
    <p:sldId id="266" r:id="rId10"/>
    <p:sldId id="280" r:id="rId11"/>
    <p:sldId id="267" r:id="rId12"/>
    <p:sldId id="274" r:id="rId13"/>
    <p:sldId id="269" r:id="rId14"/>
    <p:sldId id="270" r:id="rId15"/>
    <p:sldId id="271" r:id="rId16"/>
    <p:sldId id="272" r:id="rId17"/>
    <p:sldId id="273" r:id="rId18"/>
    <p:sldId id="275" r:id="rId19"/>
    <p:sldId id="277" r:id="rId20"/>
    <p:sldId id="278" r:id="rId21"/>
    <p:sldId id="281"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4530"/>
    <a:srgbClr val="543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2454" y="-70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75286-BA10-4D3C-93D0-D44CCDB995AA}" type="datetimeFigureOut">
              <a:rPr lang="ru-RU" smtClean="0"/>
              <a:pPr/>
              <a:t>06.02.2025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DF728-CBF7-48A7-BDB4-1072954413A5}" type="slidenum">
              <a:rPr lang="ru-RU" smtClean="0"/>
              <a:pPr/>
              <a:t>‹#›</a:t>
            </a:fld>
            <a:endParaRPr lang="ru-RU"/>
          </a:p>
        </p:txBody>
      </p:sp>
    </p:spTree>
    <p:extLst>
      <p:ext uri="{BB962C8B-B14F-4D97-AF65-F5344CB8AC3E}">
        <p14:creationId xmlns:p14="http://schemas.microsoft.com/office/powerpoint/2010/main" val="203726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2ADF728-CBF7-48A7-BDB4-1072954413A5}"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06.02.2025</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06.02.2025</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06.02.2025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06.02.2025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06.02.2025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06.02.2025</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06.02.2025</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06.02.2025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3645024"/>
            <a:ext cx="6400800" cy="1752600"/>
          </a:xfrm>
        </p:spPr>
        <p:txBody>
          <a:bodyPr>
            <a:noAutofit/>
          </a:bodyPr>
          <a:lstStyle/>
          <a:p>
            <a:r>
              <a:rPr lang="ru-RU" sz="2800" b="1" dirty="0" err="1" smtClean="0">
                <a:latin typeface="Times New Roman" pitchFamily="18" charset="0"/>
                <a:cs typeface="Times New Roman" pitchFamily="18" charset="0"/>
              </a:rPr>
              <a:t>Проектан</a:t>
            </a:r>
            <a:r>
              <a:rPr lang="ru-RU" sz="2800" b="1" dirty="0" smtClean="0">
                <a:latin typeface="Times New Roman" pitchFamily="18" charset="0"/>
                <a:cs typeface="Times New Roman" pitchFamily="18" charset="0"/>
              </a:rPr>
              <a:t> ц1е: </a:t>
            </a:r>
          </a:p>
          <a:p>
            <a:r>
              <a:rPr lang="ru-RU" sz="2800" b="1" dirty="0" smtClean="0">
                <a:latin typeface="Times New Roman" pitchFamily="18" charset="0"/>
                <a:cs typeface="Times New Roman" pitchFamily="18" charset="0"/>
              </a:rPr>
              <a:t>«</a:t>
            </a:r>
            <a:r>
              <a:rPr lang="ru-RU" sz="2800" b="1" dirty="0" err="1" smtClean="0">
                <a:latin typeface="Times New Roman" pitchFamily="18" charset="0"/>
                <a:cs typeface="Times New Roman" pitchFamily="18" charset="0"/>
              </a:rPr>
              <a:t>Йовр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йоцу</a:t>
            </a:r>
            <a:r>
              <a:rPr lang="ru-RU" sz="2800" b="1" dirty="0" smtClean="0">
                <a:latin typeface="Times New Roman" pitchFamily="18" charset="0"/>
                <a:cs typeface="Times New Roman" pitchFamily="18" charset="0"/>
              </a:rPr>
              <a:t> ц1е»</a:t>
            </a:r>
          </a:p>
          <a:p>
            <a:r>
              <a:rPr lang="ru-RU" sz="2800" b="1" dirty="0" err="1" smtClean="0">
                <a:latin typeface="Times New Roman" pitchFamily="18" charset="0"/>
                <a:cs typeface="Times New Roman" pitchFamily="18" charset="0"/>
              </a:rPr>
              <a:t>Кечйинарг</a:t>
            </a:r>
            <a:r>
              <a:rPr lang="ru-RU"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a:p>
            <a:r>
              <a:rPr lang="ru-RU" sz="2800" b="1" dirty="0" err="1" smtClean="0">
                <a:latin typeface="Times New Roman" pitchFamily="18" charset="0"/>
                <a:cs typeface="Times New Roman" pitchFamily="18" charset="0"/>
              </a:rPr>
              <a:t>Лакхара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кхиорхо</a:t>
            </a:r>
            <a:r>
              <a:rPr lang="ru-RU" sz="2800" b="1" dirty="0" smtClean="0">
                <a:latin typeface="Times New Roman" pitchFamily="18" charset="0"/>
                <a:cs typeface="Times New Roman" pitchFamily="18" charset="0"/>
              </a:rPr>
              <a:t>:</a:t>
            </a:r>
          </a:p>
          <a:p>
            <a:r>
              <a:rPr lang="ru-RU" sz="2800" b="1" dirty="0" err="1" smtClean="0">
                <a:latin typeface="Times New Roman" pitchFamily="18" charset="0"/>
                <a:cs typeface="Times New Roman" pitchFamily="18" charset="0"/>
              </a:rPr>
              <a:t>Дакаева</a:t>
            </a:r>
            <a:r>
              <a:rPr lang="ru-RU" sz="2800" b="1" dirty="0" smtClean="0">
                <a:latin typeface="Times New Roman" pitchFamily="18" charset="0"/>
                <a:cs typeface="Times New Roman" pitchFamily="18" charset="0"/>
              </a:rPr>
              <a:t> Тамара </a:t>
            </a:r>
            <a:r>
              <a:rPr lang="ru-RU" sz="2800" b="1" dirty="0" err="1" smtClean="0">
                <a:latin typeface="Times New Roman" pitchFamily="18" charset="0"/>
                <a:cs typeface="Times New Roman" pitchFamily="18" charset="0"/>
              </a:rPr>
              <a:t>Шараниевна</a:t>
            </a:r>
            <a:r>
              <a:rPr lang="ru-RU" sz="2800" b="1" dirty="0" smtClean="0">
                <a:latin typeface="Times New Roman" pitchFamily="18" charset="0"/>
                <a:cs typeface="Times New Roman" pitchFamily="18" charset="0"/>
              </a:rPr>
              <a:t> </a:t>
            </a:r>
          </a:p>
          <a:p>
            <a:r>
              <a:rPr lang="ru-RU" sz="2800" b="1" dirty="0" smtClean="0">
                <a:latin typeface="Times New Roman" pitchFamily="18" charset="0"/>
                <a:cs typeface="Times New Roman" pitchFamily="18" charset="0"/>
              </a:rPr>
              <a:t>2025г. </a:t>
            </a:r>
          </a:p>
          <a:p>
            <a:endParaRPr lang="ru-RU" sz="2800" dirty="0" smtClean="0"/>
          </a:p>
        </p:txBody>
      </p:sp>
      <p:sp>
        <p:nvSpPr>
          <p:cNvPr id="2" name="Заголовок 1"/>
          <p:cNvSpPr>
            <a:spLocks noGrp="1"/>
          </p:cNvSpPr>
          <p:nvPr>
            <p:ph type="ctrTitle"/>
          </p:nvPr>
        </p:nvSpPr>
        <p:spPr>
          <a:xfrm>
            <a:off x="500034" y="1340768"/>
            <a:ext cx="8305800" cy="1981200"/>
          </a:xfrm>
        </p:spPr>
        <p:txBody>
          <a:bodyPr>
            <a:noAutofit/>
          </a:bodyPr>
          <a:lstStyle/>
          <a:p>
            <a:r>
              <a:rPr lang="ru-RU" sz="3200" dirty="0" smtClean="0">
                <a:latin typeface="Times New Roman"/>
                <a:ea typeface="Times New Roman"/>
                <a:cs typeface="Times New Roman"/>
              </a:rPr>
              <a:t/>
            </a:r>
            <a:br>
              <a:rPr lang="ru-RU" sz="3200" dirty="0" smtClean="0">
                <a:latin typeface="Times New Roman"/>
                <a:ea typeface="Times New Roman"/>
                <a:cs typeface="Times New Roman"/>
              </a:rPr>
            </a:br>
            <a:r>
              <a:rPr lang="ru-RU" sz="3200" dirty="0" smtClean="0">
                <a:latin typeface="Times New Roman"/>
                <a:ea typeface="Times New Roman"/>
                <a:cs typeface="Times New Roman"/>
              </a:rPr>
              <a:t/>
            </a:r>
            <a:br>
              <a:rPr lang="ru-RU" sz="3200" dirty="0" smtClean="0">
                <a:latin typeface="Times New Roman"/>
                <a:ea typeface="Times New Roman"/>
                <a:cs typeface="Times New Roman"/>
              </a:rPr>
            </a:br>
            <a:r>
              <a:rPr lang="ru-RU" sz="3200" dirty="0" smtClean="0">
                <a:latin typeface="Times New Roman"/>
                <a:ea typeface="Times New Roman"/>
                <a:cs typeface="Times New Roman"/>
              </a:rPr>
              <a:t/>
            </a:r>
            <a:br>
              <a:rPr lang="ru-RU" sz="3200" dirty="0" smtClean="0">
                <a:latin typeface="Times New Roman"/>
                <a:ea typeface="Times New Roman"/>
                <a:cs typeface="Times New Roman"/>
              </a:rPr>
            </a:br>
            <a:r>
              <a:rPr lang="ru-RU" sz="3200" dirty="0" smtClean="0">
                <a:latin typeface="Times New Roman"/>
                <a:ea typeface="Times New Roman"/>
                <a:cs typeface="Times New Roman"/>
              </a:rPr>
              <a:t/>
            </a:r>
            <a:br>
              <a:rPr lang="ru-RU" sz="3200" dirty="0" smtClean="0">
                <a:latin typeface="Times New Roman"/>
                <a:ea typeface="Times New Roman"/>
                <a:cs typeface="Times New Roman"/>
              </a:rPr>
            </a:br>
            <a:endParaRPr lang="ru-RU" sz="3200" dirty="0"/>
          </a:p>
        </p:txBody>
      </p:sp>
      <p:sp>
        <p:nvSpPr>
          <p:cNvPr id="12289" name="Rectangle 1"/>
          <p:cNvSpPr>
            <a:spLocks noChangeArrowheads="1"/>
          </p:cNvSpPr>
          <p:nvPr/>
        </p:nvSpPr>
        <p:spPr bwMode="auto">
          <a:xfrm>
            <a:off x="500034" y="200054"/>
            <a:ext cx="8143932"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060700" algn="l"/>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3060700" algn="l"/>
              </a:tabLst>
            </a:pPr>
            <a:endParaRPr lang="ru-RU" sz="1400" dirty="0" smtClean="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3060700" algn="l"/>
              </a:tabLst>
            </a:pPr>
            <a:endParaRPr lang="ru-RU" sz="1400" dirty="0" smtClean="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3060700" algn="l"/>
              </a:tabLst>
            </a:pPr>
            <a:r>
              <a:rPr kumimoji="0" lang="ru-RU" sz="3200" b="1" i="0" u="none" strike="noStrike" cap="none" normalizeH="0" baseline="0" dirty="0" err="1" smtClean="0">
                <a:ln>
                  <a:noFill/>
                </a:ln>
                <a:effectLst/>
                <a:latin typeface="Times New Roman" pitchFamily="18" charset="0"/>
                <a:ea typeface="Times New Roman" pitchFamily="18" charset="0"/>
                <a:cs typeface="Times New Roman" pitchFamily="18" charset="0"/>
              </a:rPr>
              <a:t>Муниципальни</a:t>
            </a:r>
            <a:r>
              <a:rPr kumimoji="0" lang="ru-RU" sz="32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smtClean="0">
                <a:ln>
                  <a:noFill/>
                </a:ln>
                <a:effectLst/>
                <a:latin typeface="Times New Roman" pitchFamily="18" charset="0"/>
                <a:ea typeface="Times New Roman" pitchFamily="18" charset="0"/>
                <a:cs typeface="Times New Roman" pitchFamily="18" charset="0"/>
              </a:rPr>
              <a:t>бюджетни</a:t>
            </a:r>
            <a:r>
              <a:rPr kumimoji="0" lang="ru-RU" sz="32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smtClean="0">
                <a:ln>
                  <a:noFill/>
                </a:ln>
                <a:effectLst/>
                <a:latin typeface="Times New Roman" pitchFamily="18" charset="0"/>
                <a:ea typeface="Times New Roman" pitchFamily="18" charset="0"/>
                <a:cs typeface="Times New Roman" pitchFamily="18" charset="0"/>
              </a:rPr>
              <a:t>школал</a:t>
            </a:r>
            <a:r>
              <a:rPr kumimoji="0" lang="ru-RU" sz="32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smtClean="0">
                <a:ln>
                  <a:noFill/>
                </a:ln>
                <a:effectLst/>
                <a:latin typeface="Times New Roman" pitchFamily="18" charset="0"/>
                <a:ea typeface="Times New Roman" pitchFamily="18" charset="0"/>
                <a:cs typeface="Times New Roman" pitchFamily="18" charset="0"/>
              </a:rPr>
              <a:t>хьалхара</a:t>
            </a:r>
            <a:r>
              <a:rPr kumimoji="0" lang="ru-RU" sz="32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smtClean="0">
                <a:ln>
                  <a:noFill/>
                </a:ln>
                <a:effectLst/>
                <a:latin typeface="Times New Roman" pitchFamily="18" charset="0"/>
                <a:ea typeface="Times New Roman" pitchFamily="18" charset="0"/>
                <a:cs typeface="Times New Roman" pitchFamily="18" charset="0"/>
              </a:rPr>
              <a:t>дешаран</a:t>
            </a:r>
            <a:r>
              <a:rPr kumimoji="0" lang="ru-RU" sz="32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smtClean="0">
                <a:ln>
                  <a:noFill/>
                </a:ln>
                <a:effectLst/>
                <a:latin typeface="Times New Roman" pitchFamily="18" charset="0"/>
                <a:ea typeface="Times New Roman" pitchFamily="18" charset="0"/>
                <a:cs typeface="Times New Roman" pitchFamily="18" charset="0"/>
              </a:rPr>
              <a:t>учреждени</a:t>
            </a:r>
            <a:endParaRPr kumimoji="0" lang="ru-RU" sz="32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3060700" algn="l"/>
              </a:tabLst>
            </a:pPr>
            <a:r>
              <a:rPr kumimoji="0" lang="ru-RU" sz="3200" b="1"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ru-RU" sz="3200" b="1" i="0" u="none" strike="noStrike" cap="none" normalizeH="0" baseline="0" dirty="0" err="1" smtClean="0">
                <a:ln>
                  <a:noFill/>
                </a:ln>
                <a:effectLst/>
                <a:latin typeface="Times New Roman" pitchFamily="18" charset="0"/>
                <a:ea typeface="Times New Roman" pitchFamily="18" charset="0"/>
                <a:cs typeface="Times New Roman" pitchFamily="18" charset="0"/>
              </a:rPr>
              <a:t>Гуьмсан</a:t>
            </a:r>
            <a:r>
              <a:rPr kumimoji="0" lang="ru-RU" sz="32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smtClean="0">
                <a:ln>
                  <a:noFill/>
                </a:ln>
                <a:effectLst/>
                <a:latin typeface="Times New Roman" pitchFamily="18" charset="0"/>
                <a:ea typeface="Times New Roman" pitchFamily="18" charset="0"/>
                <a:cs typeface="Times New Roman" pitchFamily="18" charset="0"/>
              </a:rPr>
              <a:t>муниципальни</a:t>
            </a:r>
            <a:r>
              <a:rPr kumimoji="0" lang="ru-RU" sz="3200" b="1" i="0" u="none" strike="noStrike" cap="none" normalizeH="0" baseline="0" dirty="0" smtClean="0">
                <a:ln>
                  <a:noFill/>
                </a:ln>
                <a:effectLst/>
                <a:latin typeface="Times New Roman" pitchFamily="18" charset="0"/>
                <a:ea typeface="Times New Roman" pitchFamily="18" charset="0"/>
                <a:cs typeface="Times New Roman" pitchFamily="18" charset="0"/>
              </a:rPr>
              <a:t> к1оштан</a:t>
            </a:r>
            <a:endParaRPr kumimoji="0" lang="ru-RU" sz="32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3060700" algn="l"/>
              </a:tabLst>
            </a:pPr>
            <a:r>
              <a:rPr kumimoji="0" lang="ru-RU" sz="3200" b="1" i="0" u="none" strike="noStrike" cap="none" normalizeH="0" baseline="0" dirty="0" err="1" smtClean="0">
                <a:ln>
                  <a:noFill/>
                </a:ln>
                <a:effectLst/>
                <a:latin typeface="Times New Roman" pitchFamily="18" charset="0"/>
                <a:ea typeface="Times New Roman" pitchFamily="18" charset="0"/>
                <a:cs typeface="Times New Roman" pitchFamily="18" charset="0"/>
              </a:rPr>
              <a:t>Гуьмсе</a:t>
            </a:r>
            <a:r>
              <a:rPr kumimoji="0" lang="ru-RU" sz="3200" b="1" i="0" u="none" strike="noStrike" cap="none" normalizeH="0" baseline="0" dirty="0" smtClean="0">
                <a:ln>
                  <a:noFill/>
                </a:ln>
                <a:effectLst/>
                <a:latin typeface="Times New Roman" pitchFamily="18" charset="0"/>
                <a:ea typeface="Times New Roman" pitchFamily="18" charset="0"/>
                <a:cs typeface="Times New Roman" pitchFamily="18" charset="0"/>
              </a:rPr>
              <a:t> г1алан «</a:t>
            </a:r>
            <a:r>
              <a:rPr kumimoji="0" lang="ru-RU" sz="3200" b="1" i="0" u="none" strike="noStrike" cap="none" normalizeH="0" baseline="0" dirty="0" err="1" smtClean="0">
                <a:ln>
                  <a:noFill/>
                </a:ln>
                <a:effectLst/>
                <a:latin typeface="Times New Roman" pitchFamily="18" charset="0"/>
                <a:ea typeface="Times New Roman" pitchFamily="18" charset="0"/>
                <a:cs typeface="Times New Roman" pitchFamily="18" charset="0"/>
              </a:rPr>
              <a:t>Берийн</a:t>
            </a:r>
            <a:r>
              <a:rPr kumimoji="0" lang="ru-RU" sz="32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smtClean="0">
                <a:ln>
                  <a:noFill/>
                </a:ln>
                <a:effectLst/>
                <a:latin typeface="Times New Roman" pitchFamily="18" charset="0"/>
                <a:ea typeface="Times New Roman" pitchFamily="18" charset="0"/>
                <a:cs typeface="Times New Roman" pitchFamily="18" charset="0"/>
              </a:rPr>
              <a:t>беш</a:t>
            </a:r>
            <a:r>
              <a:rPr kumimoji="0" lang="ru-RU" sz="3200" b="1" i="0" u="none" strike="noStrike" cap="none" normalizeH="0" baseline="0" dirty="0" smtClean="0">
                <a:ln>
                  <a:noFill/>
                </a:ln>
                <a:effectLst/>
                <a:latin typeface="Times New Roman" pitchFamily="18" charset="0"/>
                <a:ea typeface="Times New Roman" pitchFamily="18" charset="0"/>
                <a:cs typeface="Times New Roman" pitchFamily="18" charset="0"/>
              </a:rPr>
              <a:t> № 4 «</a:t>
            </a:r>
            <a:r>
              <a:rPr kumimoji="0" lang="ru-RU" sz="3200" b="1" i="0" u="none" strike="noStrike" cap="none" normalizeH="0" baseline="0" dirty="0" err="1" smtClean="0">
                <a:ln>
                  <a:noFill/>
                </a:ln>
                <a:effectLst/>
                <a:latin typeface="Times New Roman" pitchFamily="18" charset="0"/>
                <a:ea typeface="Times New Roman" pitchFamily="18" charset="0"/>
                <a:cs typeface="Times New Roman" pitchFamily="18" charset="0"/>
              </a:rPr>
              <a:t>Беркат</a:t>
            </a:r>
            <a:r>
              <a:rPr kumimoji="0" lang="ru-RU" sz="3200" b="1"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ru-RU" sz="3200" b="1"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268760"/>
            <a:ext cx="8208912" cy="3108543"/>
          </a:xfrm>
          <a:prstGeom prst="rect">
            <a:avLst/>
          </a:prstGeom>
        </p:spPr>
        <p:txBody>
          <a:bodyPr wrap="square">
            <a:spAutoFit/>
          </a:bodyPr>
          <a:lstStyle/>
          <a:p>
            <a:r>
              <a:rPr lang="ru-RU" sz="2800" b="1" dirty="0" err="1" smtClean="0">
                <a:solidFill>
                  <a:schemeClr val="tx2"/>
                </a:solidFill>
                <a:latin typeface="Times New Roman" pitchFamily="18" charset="0"/>
                <a:cs typeface="Times New Roman" pitchFamily="18" charset="0"/>
              </a:rPr>
              <a:t>Кхочушдан</a:t>
            </a:r>
            <a:r>
              <a:rPr lang="ru-RU" sz="2800" b="1" dirty="0" smtClean="0">
                <a:solidFill>
                  <a:schemeClr val="tx2"/>
                </a:solidFill>
                <a:latin typeface="Times New Roman" pitchFamily="18" charset="0"/>
                <a:cs typeface="Times New Roman" pitchFamily="18" charset="0"/>
              </a:rPr>
              <a:t> </a:t>
            </a:r>
            <a:r>
              <a:rPr lang="ru-RU" sz="2800" b="1" dirty="0" err="1" smtClean="0">
                <a:solidFill>
                  <a:schemeClr val="tx2"/>
                </a:solidFill>
                <a:latin typeface="Times New Roman" pitchFamily="18" charset="0"/>
                <a:cs typeface="Times New Roman" pitchFamily="18" charset="0"/>
              </a:rPr>
              <a:t>леринарг</a:t>
            </a:r>
            <a:r>
              <a:rPr lang="ru-RU" sz="2800" b="1" dirty="0" smtClean="0">
                <a:solidFill>
                  <a:schemeClr val="tx2"/>
                </a:solidFill>
                <a:latin typeface="Times New Roman" pitchFamily="18" charset="0"/>
                <a:cs typeface="Times New Roman" pitchFamily="18" charset="0"/>
              </a:rPr>
              <a:t>: </a:t>
            </a:r>
          </a:p>
          <a:p>
            <a:pPr marL="457200" indent="-457200">
              <a:buFontTx/>
              <a:buChar char="-"/>
            </a:pPr>
            <a:r>
              <a:rPr lang="ru-RU" sz="2800" b="1" dirty="0" err="1">
                <a:latin typeface="Times New Roman" pitchFamily="18" charset="0"/>
                <a:cs typeface="Times New Roman" pitchFamily="18" charset="0"/>
              </a:rPr>
              <a:t>т</a:t>
            </a:r>
            <a:r>
              <a:rPr lang="ru-RU" sz="2800" b="1" dirty="0" err="1" smtClean="0">
                <a:latin typeface="Times New Roman" pitchFamily="18" charset="0"/>
                <a:cs typeface="Times New Roman" pitchFamily="18" charset="0"/>
              </a:rPr>
              <a:t>урпала</a:t>
            </a:r>
            <a:r>
              <a:rPr lang="ru-RU" sz="2800" b="1" dirty="0" smtClean="0">
                <a:latin typeface="Times New Roman" pitchFamily="18" charset="0"/>
                <a:cs typeface="Times New Roman" pitchFamily="18" charset="0"/>
              </a:rPr>
              <a:t> д1акхелхинчу </a:t>
            </a:r>
            <a:r>
              <a:rPr lang="ru-RU" sz="2800" b="1" dirty="0" err="1" smtClean="0">
                <a:latin typeface="Times New Roman" pitchFamily="18" charset="0"/>
                <a:cs typeface="Times New Roman" pitchFamily="18" charset="0"/>
              </a:rPr>
              <a:t>вайн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йуьртахочух</a:t>
            </a:r>
            <a:r>
              <a:rPr lang="ru-RU" sz="2800" b="1" dirty="0" smtClean="0">
                <a:latin typeface="Times New Roman" pitchFamily="18" charset="0"/>
                <a:cs typeface="Times New Roman" pitchFamily="18" charset="0"/>
              </a:rPr>
              <a:t> болу </a:t>
            </a:r>
            <a:r>
              <a:rPr lang="ru-RU" sz="2800" b="1" dirty="0" err="1" smtClean="0">
                <a:latin typeface="Times New Roman" pitchFamily="18" charset="0"/>
                <a:cs typeface="Times New Roman" pitchFamily="18" charset="0"/>
              </a:rPr>
              <a:t>хаамаш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гулбар</a:t>
            </a:r>
            <a:r>
              <a:rPr lang="ru-RU" sz="2800" b="1" dirty="0" smtClean="0">
                <a:latin typeface="Times New Roman" pitchFamily="18" charset="0"/>
                <a:cs typeface="Times New Roman" pitchFamily="18" charset="0"/>
              </a:rPr>
              <a:t>; </a:t>
            </a:r>
          </a:p>
          <a:p>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берийн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тоба</a:t>
            </a:r>
            <a:r>
              <a:rPr lang="ru-RU" sz="2800" b="1" dirty="0" smtClean="0">
                <a:latin typeface="Times New Roman" pitchFamily="18" charset="0"/>
                <a:cs typeface="Times New Roman" pitchFamily="18" charset="0"/>
              </a:rPr>
              <a:t> а, </a:t>
            </a:r>
            <a:r>
              <a:rPr lang="ru-RU" sz="2800" b="1" dirty="0" err="1" smtClean="0">
                <a:latin typeface="Times New Roman" pitchFamily="18" charset="0"/>
                <a:cs typeface="Times New Roman" pitchFamily="18" charset="0"/>
              </a:rPr>
              <a:t>адамаш</a:t>
            </a:r>
            <a:r>
              <a:rPr lang="ru-RU" sz="2800" b="1" dirty="0" smtClean="0">
                <a:latin typeface="Times New Roman" pitchFamily="18" charset="0"/>
                <a:cs typeface="Times New Roman" pitchFamily="18" charset="0"/>
              </a:rPr>
              <a:t> а х1ара г1уллакх </a:t>
            </a:r>
            <a:r>
              <a:rPr lang="ru-RU" sz="2800" b="1" dirty="0" err="1" smtClean="0">
                <a:latin typeface="Times New Roman" pitchFamily="18" charset="0"/>
                <a:cs typeface="Times New Roman" pitchFamily="18" charset="0"/>
              </a:rPr>
              <a:t>листарна</a:t>
            </a:r>
            <a:r>
              <a:rPr lang="ru-RU" sz="2800" b="1" dirty="0" smtClean="0">
                <a:latin typeface="Times New Roman" pitchFamily="18" charset="0"/>
                <a:cs typeface="Times New Roman" pitchFamily="18" charset="0"/>
              </a:rPr>
              <a:t> т1еберзор;</a:t>
            </a:r>
            <a:endParaRPr lang="ru-RU" sz="28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 -  </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хаамаш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тайп-тайпанчу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сайташ</a:t>
            </a:r>
            <a:r>
              <a:rPr lang="ru-RU" sz="2800" b="1" dirty="0" smtClean="0">
                <a:latin typeface="Times New Roman" pitchFamily="18" charset="0"/>
                <a:cs typeface="Times New Roman" pitchFamily="18" charset="0"/>
              </a:rPr>
              <a:t> т1е а, </a:t>
            </a:r>
            <a:r>
              <a:rPr lang="ru-RU" sz="2800" b="1" dirty="0" err="1" smtClean="0">
                <a:latin typeface="Times New Roman" pitchFamily="18" charset="0"/>
                <a:cs typeface="Times New Roman" pitchFamily="18" charset="0"/>
              </a:rPr>
              <a:t>журналаш</a:t>
            </a:r>
            <a:r>
              <a:rPr lang="ru-RU" sz="2800" b="1" dirty="0" smtClean="0">
                <a:latin typeface="Times New Roman" pitchFamily="18" charset="0"/>
                <a:cs typeface="Times New Roman" pitchFamily="18" charset="0"/>
              </a:rPr>
              <a:t> т1е а </a:t>
            </a:r>
            <a:r>
              <a:rPr lang="ru-RU" sz="2800" b="1" dirty="0" err="1" smtClean="0">
                <a:latin typeface="Times New Roman" pitchFamily="18" charset="0"/>
                <a:cs typeface="Times New Roman" pitchFamily="18" charset="0"/>
              </a:rPr>
              <a:t>бахкар</a:t>
            </a:r>
            <a:r>
              <a:rPr lang="ru-RU"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5424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23528" y="215443"/>
            <a:ext cx="864096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1алашонан</a:t>
            </a:r>
            <a:r>
              <a:rPr kumimoji="0" lang="ru-RU" sz="2800" b="0" i="0" u="none" strike="noStrike" cap="none" normalizeH="0" dirty="0" smtClean="0">
                <a:ln>
                  <a:noFill/>
                </a:ln>
                <a:solidFill>
                  <a:schemeClr val="tx2"/>
                </a:solidFill>
                <a:effectLst/>
                <a:latin typeface="Times New Roman" pitchFamily="18" charset="0"/>
                <a:ea typeface="Times New Roman" pitchFamily="18" charset="0"/>
                <a:cs typeface="Times New Roman" pitchFamily="18" charset="0"/>
              </a:rPr>
              <a:t> </a:t>
            </a:r>
            <a:r>
              <a:rPr kumimoji="0" lang="ru-RU" sz="2800" b="0" i="0" u="none" strike="noStrike" cap="none" normalizeH="0" dirty="0" err="1" smtClean="0">
                <a:ln>
                  <a:noFill/>
                </a:ln>
                <a:solidFill>
                  <a:schemeClr val="tx2"/>
                </a:solidFill>
                <a:effectLst/>
                <a:latin typeface="Times New Roman" pitchFamily="18" charset="0"/>
                <a:ea typeface="Times New Roman" pitchFamily="18" charset="0"/>
                <a:cs typeface="Times New Roman" pitchFamily="18" charset="0"/>
              </a:rPr>
              <a:t>тоба</a:t>
            </a:r>
            <a:r>
              <a:rPr kumimoji="0" lang="ru-RU" sz="2800"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Тоба</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баккхийчеран</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а,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кечамаллин</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а,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хьехархойн</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дай</a:t>
            </a:r>
            <a:r>
              <a:rPr kumimoji="0" lang="ru-RU" sz="2800" b="0" i="0" u="none" strike="noStrike" cap="none" normalizeH="0" dirty="0" smtClean="0">
                <a:ln>
                  <a:noFill/>
                </a:ln>
                <a:effectLst/>
                <a:latin typeface="Times New Roman" pitchFamily="18" charset="0"/>
                <a:ea typeface="Times New Roman" pitchFamily="18" charset="0"/>
                <a:cs typeface="Times New Roman" pitchFamily="18" charset="0"/>
              </a:rPr>
              <a:t> а, </a:t>
            </a:r>
            <a:r>
              <a:rPr kumimoji="0" lang="ru-RU" sz="2800" b="0" i="0" u="none" strike="noStrike" cap="none" normalizeH="0" dirty="0" err="1" smtClean="0">
                <a:ln>
                  <a:noFill/>
                </a:ln>
                <a:effectLst/>
                <a:latin typeface="Times New Roman" pitchFamily="18" charset="0"/>
                <a:ea typeface="Times New Roman" pitchFamily="18" charset="0"/>
                <a:cs typeface="Times New Roman" pitchFamily="18" charset="0"/>
              </a:rPr>
              <a:t>наной</a:t>
            </a:r>
            <a:r>
              <a:rPr kumimoji="0" lang="ru-RU" sz="2800" b="0" i="0" u="none" strike="noStrike" cap="none" normalizeH="0" dirty="0" smtClean="0">
                <a:ln>
                  <a:noFill/>
                </a:ln>
                <a:effectLst/>
                <a:latin typeface="Times New Roman" pitchFamily="18" charset="0"/>
                <a:ea typeface="Times New Roman" pitchFamily="18" charset="0"/>
                <a:cs typeface="Times New Roman" pitchFamily="18" charset="0"/>
              </a:rPr>
              <a:t> а</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ru-RU"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err="1" smtClean="0">
                <a:ln>
                  <a:noFill/>
                </a:ln>
                <a:solidFill>
                  <a:schemeClr val="tx2"/>
                </a:solidFill>
                <a:effectLst/>
                <a:latin typeface="Times New Roman" pitchFamily="18" charset="0"/>
                <a:ea typeface="Times New Roman" pitchFamily="18" charset="0"/>
                <a:cs typeface="Times New Roman" pitchFamily="18" charset="0"/>
              </a:rPr>
              <a:t>Кхочушдаран</a:t>
            </a:r>
            <a:r>
              <a:rPr kumimoji="0" lang="ru-RU" sz="2800"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2"/>
                </a:solidFill>
                <a:effectLst/>
                <a:latin typeface="Times New Roman" pitchFamily="18" charset="0"/>
                <a:ea typeface="Times New Roman" pitchFamily="18" charset="0"/>
                <a:cs typeface="Times New Roman" pitchFamily="18" charset="0"/>
              </a:rPr>
              <a:t>мур</a:t>
            </a:r>
            <a:r>
              <a:rPr kumimoji="0" lang="ru-RU" sz="2800"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a:t>
            </a:r>
            <a:r>
              <a:rPr lang="ru-RU" sz="2800" dirty="0" err="1" smtClean="0">
                <a:latin typeface="Times New Roman" pitchFamily="18" charset="0"/>
                <a:ea typeface="Times New Roman" pitchFamily="18" charset="0"/>
                <a:cs typeface="Times New Roman" pitchFamily="18" charset="0"/>
              </a:rPr>
              <a:t>кхо</a:t>
            </a:r>
            <a:r>
              <a:rPr lang="ru-RU" sz="2800" dirty="0" smtClean="0">
                <a:latin typeface="Times New Roman" pitchFamily="18" charset="0"/>
                <a:ea typeface="Times New Roman" pitchFamily="18" charset="0"/>
                <a:cs typeface="Times New Roman" pitchFamily="18" charset="0"/>
              </a:rPr>
              <a:t> </a:t>
            </a:r>
            <a:r>
              <a:rPr lang="ru-RU" sz="2800" dirty="0" err="1" smtClean="0">
                <a:latin typeface="Times New Roman" pitchFamily="18" charset="0"/>
                <a:ea typeface="Times New Roman" pitchFamily="18" charset="0"/>
                <a:cs typeface="Times New Roman" pitchFamily="18" charset="0"/>
              </a:rPr>
              <a:t>бутт</a:t>
            </a:r>
            <a:r>
              <a:rPr lang="ru-RU" sz="2800" dirty="0" smtClean="0">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(г1уран,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кхолламан</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чиллин</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a:t>
            </a:r>
            <a:endParaRPr kumimoji="0" lang="ru-RU"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Хьехархойн</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lang="ru-RU" sz="2800" dirty="0" err="1">
                <a:latin typeface="Times New Roman" pitchFamily="18" charset="0"/>
                <a:ea typeface="Times New Roman" pitchFamily="18" charset="0"/>
                <a:cs typeface="Times New Roman" pitchFamily="18" charset="0"/>
              </a:rPr>
              <a:t>с</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оветан</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болх</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проект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кечйарна</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а, ч1аг1йарна а х1оттийна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йолу</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план: </a:t>
            </a:r>
            <a:r>
              <a:rPr kumimoji="0" lang="ru-RU" sz="2800" b="0" i="0" u="none" strike="noStrike" cap="none" normalizeH="0" baseline="0" dirty="0" smtClean="0">
                <a:ln>
                  <a:noFill/>
                </a:ln>
                <a:solidFill>
                  <a:schemeClr val="tx2"/>
                </a:solidFill>
                <a:effectLst/>
                <a:latin typeface="Calibri"/>
                <a:ea typeface="Times New Roman" pitchFamily="18" charset="0"/>
                <a:cs typeface="Times New Roman" pitchFamily="18" charset="0"/>
              </a:rPr>
              <a:t>«</a:t>
            </a:r>
            <a:r>
              <a:rPr lang="ru-RU" sz="2800" dirty="0" err="1" smtClean="0">
                <a:solidFill>
                  <a:schemeClr val="tx2"/>
                </a:solidFill>
                <a:latin typeface="Times New Roman" pitchFamily="18" charset="0"/>
                <a:ea typeface="Times New Roman" pitchFamily="18" charset="0"/>
                <a:cs typeface="Times New Roman" pitchFamily="18" charset="0"/>
              </a:rPr>
              <a:t>Йовр</a:t>
            </a:r>
            <a:r>
              <a:rPr lang="ru-RU" sz="2800" dirty="0" smtClean="0">
                <a:solidFill>
                  <a:schemeClr val="tx2"/>
                </a:solidFill>
                <a:latin typeface="Times New Roman" pitchFamily="18" charset="0"/>
                <a:ea typeface="Times New Roman" pitchFamily="18" charset="0"/>
                <a:cs typeface="Times New Roman" pitchFamily="18" charset="0"/>
              </a:rPr>
              <a:t> </a:t>
            </a:r>
            <a:r>
              <a:rPr lang="ru-RU" sz="2800" dirty="0" err="1" smtClean="0">
                <a:solidFill>
                  <a:schemeClr val="tx2"/>
                </a:solidFill>
                <a:latin typeface="Times New Roman" pitchFamily="18" charset="0"/>
                <a:ea typeface="Times New Roman" pitchFamily="18" charset="0"/>
                <a:cs typeface="Times New Roman" pitchFamily="18" charset="0"/>
              </a:rPr>
              <a:t>йоцу</a:t>
            </a:r>
            <a:r>
              <a:rPr lang="ru-RU" sz="2800" dirty="0" smtClean="0">
                <a:solidFill>
                  <a:schemeClr val="tx2"/>
                </a:solidFill>
                <a:latin typeface="Times New Roman" pitchFamily="18" charset="0"/>
                <a:ea typeface="Times New Roman" pitchFamily="18" charset="0"/>
                <a:cs typeface="Times New Roman" pitchFamily="18" charset="0"/>
              </a:rPr>
              <a:t> ц1е</a:t>
            </a:r>
            <a:r>
              <a:rPr kumimoji="0" lang="ru-RU" sz="2800" b="0" i="0" u="none" strike="noStrike" cap="none" normalizeH="0" baseline="0" dirty="0" smtClean="0">
                <a:ln>
                  <a:noFill/>
                </a:ln>
                <a:solidFill>
                  <a:schemeClr val="tx2"/>
                </a:solidFill>
                <a:effectLst/>
                <a:latin typeface="Calibri"/>
                <a:ea typeface="Times New Roman" pitchFamily="18" charset="0"/>
                <a:cs typeface="Times New Roman" pitchFamily="18" charset="0"/>
              </a:rPr>
              <a:t>»</a:t>
            </a:r>
            <a:r>
              <a:rPr kumimoji="0" lang="ru-RU" sz="2800"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a:t>
            </a: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Инициативни</a:t>
            </a:r>
            <a:r>
              <a:rPr kumimoji="0" lang="ru-RU" sz="28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2800" b="0" i="0" u="none" strike="noStrike" cap="none" normalizeH="0" dirty="0" err="1" smtClean="0">
                <a:ln>
                  <a:noFill/>
                </a:ln>
                <a:effectLst/>
                <a:latin typeface="Times New Roman" pitchFamily="18" charset="0"/>
                <a:ea typeface="Times New Roman" pitchFamily="18" charset="0"/>
                <a:cs typeface="Times New Roman" pitchFamily="18" charset="0"/>
              </a:rPr>
              <a:t>тоба</a:t>
            </a:r>
            <a:r>
              <a:rPr kumimoji="0" lang="ru-RU" sz="28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2800" b="0" i="0" u="none" strike="noStrike" cap="none" normalizeH="0" dirty="0" err="1" smtClean="0">
                <a:ln>
                  <a:noFill/>
                </a:ln>
                <a:effectLst/>
                <a:latin typeface="Times New Roman" pitchFamily="18" charset="0"/>
                <a:ea typeface="Times New Roman" pitchFamily="18" charset="0"/>
                <a:cs typeface="Times New Roman" pitchFamily="18" charset="0"/>
              </a:rPr>
              <a:t>кхоллар</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a:t>
            </a:r>
          </a:p>
          <a:p>
            <a:pPr lvl="0" fontAlgn="base">
              <a:spcBef>
                <a:spcPct val="0"/>
              </a:spcBef>
              <a:spcAft>
                <a:spcPct val="0"/>
              </a:spcAft>
            </a:pPr>
            <a:r>
              <a:rPr lang="ru-RU" sz="2800" dirty="0" smtClean="0">
                <a:solidFill>
                  <a:schemeClr val="tx2"/>
                </a:solidFill>
                <a:latin typeface="Times New Roman" pitchFamily="18" charset="0"/>
                <a:ea typeface="Times New Roman" pitchFamily="18" charset="0"/>
                <a:cs typeface="Times New Roman" pitchFamily="18" charset="0"/>
              </a:rPr>
              <a:t>Г1уран </a:t>
            </a:r>
            <a:r>
              <a:rPr lang="ru-RU" sz="2800" dirty="0" err="1" smtClean="0">
                <a:solidFill>
                  <a:schemeClr val="tx2"/>
                </a:solidFill>
                <a:latin typeface="Times New Roman" pitchFamily="18" charset="0"/>
                <a:ea typeface="Times New Roman" pitchFamily="18" charset="0"/>
                <a:cs typeface="Times New Roman" pitchFamily="18" charset="0"/>
              </a:rPr>
              <a:t>беттан</a:t>
            </a:r>
            <a:r>
              <a:rPr lang="ru-RU" sz="2800" dirty="0" smtClean="0">
                <a:solidFill>
                  <a:schemeClr val="tx2"/>
                </a:solidFill>
                <a:latin typeface="Times New Roman" pitchFamily="18" charset="0"/>
                <a:ea typeface="Times New Roman" pitchFamily="18" charset="0"/>
                <a:cs typeface="Times New Roman" pitchFamily="18" charset="0"/>
              </a:rPr>
              <a:t> 1-ра к1ира. </a:t>
            </a:r>
            <a:r>
              <a:rPr lang="ru-RU" sz="2800" dirty="0" err="1">
                <a:latin typeface="Times New Roman" pitchFamily="18" charset="0"/>
                <a:ea typeface="Times New Roman" pitchFamily="18" charset="0"/>
                <a:cs typeface="Times New Roman" pitchFamily="18" charset="0"/>
              </a:rPr>
              <a:t>Х</a:t>
            </a:r>
            <a:r>
              <a:rPr lang="ru-RU" sz="2800" dirty="0" err="1" smtClean="0">
                <a:latin typeface="Times New Roman" pitchFamily="18" charset="0"/>
                <a:ea typeface="Times New Roman" pitchFamily="18" charset="0"/>
                <a:cs typeface="Times New Roman" pitchFamily="18" charset="0"/>
              </a:rPr>
              <a:t>ьехархойн</a:t>
            </a:r>
            <a:r>
              <a:rPr lang="ru-RU" sz="2800" dirty="0" smtClean="0">
                <a:latin typeface="Times New Roman" pitchFamily="18" charset="0"/>
                <a:ea typeface="Times New Roman" pitchFamily="18" charset="0"/>
                <a:cs typeface="Times New Roman" pitchFamily="18" charset="0"/>
              </a:rPr>
              <a:t> совет, </a:t>
            </a:r>
          </a:p>
          <a:p>
            <a:pPr lvl="0" fontAlgn="base">
              <a:spcBef>
                <a:spcPct val="0"/>
              </a:spcBef>
              <a:spcAft>
                <a:spcPct val="0"/>
              </a:spcAft>
            </a:pPr>
            <a:r>
              <a:rPr lang="ru-RU" sz="2800" dirty="0" err="1" smtClean="0">
                <a:latin typeface="Times New Roman" pitchFamily="18" charset="0"/>
                <a:ea typeface="Times New Roman" pitchFamily="18" charset="0"/>
                <a:cs typeface="Times New Roman" pitchFamily="18" charset="0"/>
              </a:rPr>
              <a:t>Проектан</a:t>
            </a:r>
            <a:r>
              <a:rPr lang="ru-RU" sz="2800" dirty="0" smtClean="0">
                <a:latin typeface="Times New Roman" pitchFamily="18" charset="0"/>
                <a:ea typeface="Times New Roman" pitchFamily="18" charset="0"/>
                <a:cs typeface="Times New Roman" pitchFamily="18" charset="0"/>
              </a:rPr>
              <a:t> </a:t>
            </a:r>
            <a:r>
              <a:rPr lang="ru-RU" sz="2800" dirty="0" err="1" smtClean="0">
                <a:latin typeface="Times New Roman" pitchFamily="18" charset="0"/>
                <a:ea typeface="Times New Roman" pitchFamily="18" charset="0"/>
                <a:cs typeface="Times New Roman" pitchFamily="18" charset="0"/>
              </a:rPr>
              <a:t>инициативни</a:t>
            </a:r>
            <a:r>
              <a:rPr lang="ru-RU" sz="2800" dirty="0" smtClean="0">
                <a:latin typeface="Times New Roman" pitchFamily="18" charset="0"/>
                <a:ea typeface="Times New Roman" pitchFamily="18" charset="0"/>
                <a:cs typeface="Times New Roman" pitchFamily="18" charset="0"/>
              </a:rPr>
              <a:t> группа. </a:t>
            </a:r>
            <a:endParaRPr lang="ru-RU" sz="2800" dirty="0" smtClean="0">
              <a:latin typeface="Arial" pitchFamily="34" charset="0"/>
              <a:cs typeface="Arial" pitchFamily="34" charset="0"/>
            </a:endParaRPr>
          </a:p>
          <a:p>
            <a:pPr lvl="0" eaLnBrk="0" fontAlgn="base" hangingPunct="0">
              <a:spcBef>
                <a:spcPct val="0"/>
              </a:spcBef>
              <a:spcAft>
                <a:spcPct val="0"/>
              </a:spcAft>
            </a:pPr>
            <a:r>
              <a:rPr lang="ru-RU" sz="2800" dirty="0" smtClean="0">
                <a:solidFill>
                  <a:schemeClr val="tx2"/>
                </a:solidFill>
                <a:latin typeface="Times New Roman" pitchFamily="18" charset="0"/>
                <a:ea typeface="Times New Roman" pitchFamily="18" charset="0"/>
                <a:cs typeface="Times New Roman" pitchFamily="18" charset="0"/>
              </a:rPr>
              <a:t> </a:t>
            </a:r>
            <a:r>
              <a:rPr lang="ru-RU" sz="2800" dirty="0">
                <a:solidFill>
                  <a:schemeClr val="tx2"/>
                </a:solidFill>
                <a:latin typeface="Times New Roman" pitchFamily="18" charset="0"/>
                <a:ea typeface="Times New Roman" pitchFamily="18" charset="0"/>
                <a:cs typeface="Times New Roman" pitchFamily="18" charset="0"/>
              </a:rPr>
              <a:t>Г1уран </a:t>
            </a:r>
            <a:r>
              <a:rPr lang="ru-RU" sz="2800" dirty="0" err="1">
                <a:solidFill>
                  <a:schemeClr val="tx2"/>
                </a:solidFill>
                <a:latin typeface="Times New Roman" pitchFamily="18" charset="0"/>
                <a:ea typeface="Times New Roman" pitchFamily="18" charset="0"/>
                <a:cs typeface="Times New Roman" pitchFamily="18" charset="0"/>
              </a:rPr>
              <a:t>беттан</a:t>
            </a:r>
            <a:r>
              <a:rPr lang="ru-RU" sz="2800" dirty="0">
                <a:solidFill>
                  <a:schemeClr val="tx2"/>
                </a:solidFill>
                <a:latin typeface="Times New Roman" pitchFamily="18" charset="0"/>
                <a:ea typeface="Times New Roman" pitchFamily="18" charset="0"/>
                <a:cs typeface="Times New Roman" pitchFamily="18" charset="0"/>
              </a:rPr>
              <a:t> 1-ра </a:t>
            </a:r>
            <a:r>
              <a:rPr lang="ru-RU" sz="2800" dirty="0" smtClean="0">
                <a:solidFill>
                  <a:schemeClr val="tx2"/>
                </a:solidFill>
                <a:latin typeface="Times New Roman" pitchFamily="18" charset="0"/>
                <a:ea typeface="Times New Roman" pitchFamily="18" charset="0"/>
                <a:cs typeface="Times New Roman" pitchFamily="18" charset="0"/>
              </a:rPr>
              <a:t>к1ира. </a:t>
            </a:r>
            <a:r>
              <a:rPr lang="ru-RU" sz="2800" dirty="0">
                <a:latin typeface="Times New Roman" pitchFamily="18" charset="0"/>
                <a:ea typeface="Times New Roman" pitchFamily="18" charset="0"/>
                <a:cs typeface="Times New Roman" pitchFamily="18" charset="0"/>
              </a:rPr>
              <a:t>К</a:t>
            </a:r>
            <a:r>
              <a:rPr lang="ru-RU" sz="2800" dirty="0" smtClean="0">
                <a:latin typeface="Times New Roman" pitchFamily="18" charset="0"/>
                <a:ea typeface="Times New Roman" pitchFamily="18" charset="0"/>
                <a:cs typeface="Times New Roman" pitchFamily="18" charset="0"/>
              </a:rPr>
              <a:t>1ид1а </a:t>
            </a:r>
            <a:r>
              <a:rPr lang="ru-RU" sz="2800" dirty="0" err="1" smtClean="0">
                <a:latin typeface="Times New Roman" pitchFamily="18" charset="0"/>
                <a:ea typeface="Times New Roman" pitchFamily="18" charset="0"/>
                <a:cs typeface="Times New Roman" pitchFamily="18" charset="0"/>
              </a:rPr>
              <a:t>бийр</a:t>
            </a:r>
            <a:r>
              <a:rPr lang="ru-RU" sz="2800" dirty="0" smtClean="0">
                <a:latin typeface="Times New Roman" pitchFamily="18" charset="0"/>
                <a:ea typeface="Times New Roman" pitchFamily="18" charset="0"/>
                <a:cs typeface="Times New Roman" pitchFamily="18" charset="0"/>
              </a:rPr>
              <a:t> </a:t>
            </a:r>
            <a:r>
              <a:rPr lang="ru-RU" sz="2800" dirty="0" err="1" smtClean="0">
                <a:latin typeface="Times New Roman" pitchFamily="18" charset="0"/>
                <a:ea typeface="Times New Roman" pitchFamily="18" charset="0"/>
                <a:cs typeface="Times New Roman" pitchFamily="18" charset="0"/>
              </a:rPr>
              <a:t>болчу</a:t>
            </a:r>
            <a:r>
              <a:rPr lang="ru-RU" sz="2800" dirty="0" smtClean="0">
                <a:latin typeface="Times New Roman" pitchFamily="18" charset="0"/>
                <a:ea typeface="Times New Roman" pitchFamily="18" charset="0"/>
                <a:cs typeface="Times New Roman" pitchFamily="18" charset="0"/>
              </a:rPr>
              <a:t> </a:t>
            </a:r>
            <a:r>
              <a:rPr lang="ru-RU" sz="2800" dirty="0" err="1" smtClean="0">
                <a:latin typeface="Times New Roman" pitchFamily="18" charset="0"/>
                <a:ea typeface="Times New Roman" pitchFamily="18" charset="0"/>
                <a:cs typeface="Times New Roman" pitchFamily="18" charset="0"/>
              </a:rPr>
              <a:t>балхана</a:t>
            </a:r>
            <a:r>
              <a:rPr lang="ru-RU" sz="2800" dirty="0" smtClean="0">
                <a:latin typeface="Times New Roman" pitchFamily="18" charset="0"/>
                <a:ea typeface="Times New Roman" pitchFamily="18" charset="0"/>
                <a:cs typeface="Times New Roman" pitchFamily="18" charset="0"/>
              </a:rPr>
              <a:t>, </a:t>
            </a:r>
            <a:r>
              <a:rPr lang="ru-RU" sz="2800" dirty="0" err="1" smtClean="0">
                <a:latin typeface="Times New Roman" pitchFamily="18" charset="0"/>
                <a:ea typeface="Times New Roman" pitchFamily="18" charset="0"/>
                <a:cs typeface="Times New Roman" pitchFamily="18" charset="0"/>
              </a:rPr>
              <a:t>вевзаш</a:t>
            </a:r>
            <a:r>
              <a:rPr lang="ru-RU" sz="2800" dirty="0" smtClean="0">
                <a:latin typeface="Times New Roman" pitchFamily="18" charset="0"/>
                <a:ea typeface="Times New Roman" pitchFamily="18" charset="0"/>
                <a:cs typeface="Times New Roman" pitchFamily="18" charset="0"/>
              </a:rPr>
              <a:t> </a:t>
            </a:r>
            <a:r>
              <a:rPr lang="ru-RU" sz="2800" dirty="0" err="1" smtClean="0">
                <a:latin typeface="Times New Roman" pitchFamily="18" charset="0"/>
                <a:ea typeface="Times New Roman" pitchFamily="18" charset="0"/>
                <a:cs typeface="Times New Roman" pitchFamily="18" charset="0"/>
              </a:rPr>
              <a:t>волчу</a:t>
            </a:r>
            <a:r>
              <a:rPr lang="ru-RU" sz="2800" dirty="0" smtClean="0">
                <a:latin typeface="Times New Roman" pitchFamily="18" charset="0"/>
                <a:ea typeface="Times New Roman" pitchFamily="18" charset="0"/>
                <a:cs typeface="Times New Roman" pitchFamily="18" charset="0"/>
              </a:rPr>
              <a:t> 1еламстагаца </a:t>
            </a:r>
            <a:r>
              <a:rPr lang="ru-RU" sz="2800" dirty="0" err="1" smtClean="0">
                <a:latin typeface="Times New Roman" pitchFamily="18" charset="0"/>
                <a:ea typeface="Times New Roman" pitchFamily="18" charset="0"/>
                <a:cs typeface="Times New Roman" pitchFamily="18" charset="0"/>
              </a:rPr>
              <a:t>Хириханов</a:t>
            </a:r>
            <a:r>
              <a:rPr lang="ru-RU" sz="2800" dirty="0" smtClean="0">
                <a:latin typeface="Times New Roman" pitchFamily="18" charset="0"/>
                <a:ea typeface="Times New Roman" pitchFamily="18" charset="0"/>
                <a:cs typeface="Times New Roman" pitchFamily="18" charset="0"/>
              </a:rPr>
              <a:t> Шейх </a:t>
            </a:r>
            <a:r>
              <a:rPr lang="ru-RU" sz="2800" dirty="0" err="1" smtClean="0">
                <a:latin typeface="Times New Roman" pitchFamily="18" charset="0"/>
                <a:ea typeface="Times New Roman" pitchFamily="18" charset="0"/>
                <a:cs typeface="Times New Roman" pitchFamily="18" charset="0"/>
              </a:rPr>
              <a:t>Асвадаца</a:t>
            </a:r>
            <a:r>
              <a:rPr lang="ru-RU" sz="2800" dirty="0" smtClean="0">
                <a:latin typeface="Times New Roman" pitchFamily="18" charset="0"/>
                <a:ea typeface="Times New Roman" pitchFamily="18" charset="0"/>
                <a:cs typeface="Times New Roman" pitchFamily="18" charset="0"/>
              </a:rPr>
              <a:t>  </a:t>
            </a:r>
            <a:r>
              <a:rPr lang="ru-RU" sz="2800" dirty="0" err="1" smtClean="0">
                <a:latin typeface="Times New Roman" pitchFamily="18" charset="0"/>
                <a:ea typeface="Times New Roman" pitchFamily="18" charset="0"/>
                <a:cs typeface="Times New Roman" pitchFamily="18" charset="0"/>
              </a:rPr>
              <a:t>цхьаьнакхетар</a:t>
            </a:r>
            <a:r>
              <a:rPr lang="ru-RU" sz="2800" dirty="0">
                <a:latin typeface="Times New Roman" pitchFamily="18" charset="0"/>
                <a:ea typeface="Times New Roman" pitchFamily="18" charset="0"/>
                <a:cs typeface="Times New Roman" pitchFamily="18" charset="0"/>
              </a:rPr>
              <a:t>.</a:t>
            </a:r>
            <a:endParaRPr lang="ru-RU" sz="28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ru-RU" sz="2800" dirty="0" smtClean="0">
              <a:solidFill>
                <a:srgbClr val="00206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55576" y="548680"/>
            <a:ext cx="7704856" cy="5760640"/>
          </a:xfrm>
          <a:prstGeom prst="rect">
            <a:avLst/>
          </a:prstGeom>
          <a:noFill/>
          <a:ln w="9525">
            <a:noFill/>
            <a:miter lim="800000"/>
            <a:headEnd/>
            <a:tailEnd/>
          </a:ln>
          <a:effectLst>
            <a:glow>
              <a:schemeClr val="accent1"/>
            </a:glow>
            <a:reflection endPos="0" dist="508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539552" y="908139"/>
            <a:ext cx="8033546"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lang="ru-RU" sz="2800" dirty="0" err="1" smtClean="0">
                <a:latin typeface="Times New Roman" pitchFamily="18" charset="0"/>
                <a:ea typeface="Times New Roman" pitchFamily="18" charset="0"/>
                <a:cs typeface="Times New Roman" pitchFamily="18" charset="0"/>
              </a:rPr>
              <a:t>Баккхийчеран</a:t>
            </a:r>
            <a:r>
              <a:rPr lang="ru-RU" sz="2800" dirty="0" smtClean="0">
                <a:latin typeface="Times New Roman" pitchFamily="18" charset="0"/>
                <a:ea typeface="Times New Roman" pitchFamily="18" charset="0"/>
                <a:cs typeface="Times New Roman" pitchFamily="18" charset="0"/>
              </a:rPr>
              <a:t> </a:t>
            </a:r>
            <a:r>
              <a:rPr lang="ru-RU" sz="2800" dirty="0">
                <a:latin typeface="Times New Roman" pitchFamily="18" charset="0"/>
                <a:ea typeface="Times New Roman" pitchFamily="18" charset="0"/>
                <a:cs typeface="Times New Roman" pitchFamily="18" charset="0"/>
              </a:rPr>
              <a:t>а, </a:t>
            </a:r>
            <a:r>
              <a:rPr lang="ru-RU" sz="2800" dirty="0" err="1">
                <a:latin typeface="Times New Roman" pitchFamily="18" charset="0"/>
                <a:ea typeface="Times New Roman" pitchFamily="18" charset="0"/>
                <a:cs typeface="Times New Roman" pitchFamily="18" charset="0"/>
              </a:rPr>
              <a:t>кечамаллин</a:t>
            </a:r>
            <a:r>
              <a:rPr lang="ru-RU" sz="2800" dirty="0">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тобанийн</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дешархошна</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йукъахь</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хеттар</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д1адахьар.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Шуна</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х1ун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аьлла</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хета</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Берийн</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бешан</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тоба</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 а, </a:t>
            </a:r>
            <a:r>
              <a:rPr kumimoji="0" lang="ru-RU" sz="2800" b="0" i="0" u="none" strike="noStrike" cap="none" normalizeH="0" baseline="0" dirty="0" err="1" smtClean="0">
                <a:ln>
                  <a:noFill/>
                </a:ln>
                <a:effectLst/>
                <a:latin typeface="Times New Roman" pitchFamily="18" charset="0"/>
                <a:ea typeface="Times New Roman" pitchFamily="18" charset="0"/>
                <a:cs typeface="Times New Roman" pitchFamily="18" charset="0"/>
              </a:rPr>
              <a:t>ишколе</a:t>
            </a:r>
            <a:r>
              <a:rPr kumimoji="0" lang="ru-RU" sz="28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2800" b="0" i="0" u="none" strike="noStrike" cap="none" normalizeH="0" dirty="0" err="1" smtClean="0">
                <a:ln>
                  <a:noFill/>
                </a:ln>
                <a:effectLst/>
                <a:latin typeface="Times New Roman" pitchFamily="18" charset="0"/>
                <a:ea typeface="Times New Roman" pitchFamily="18" charset="0"/>
                <a:cs typeface="Times New Roman" pitchFamily="18" charset="0"/>
              </a:rPr>
              <a:t>дахазчу</a:t>
            </a:r>
            <a:r>
              <a:rPr kumimoji="0" lang="ru-RU" sz="28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2800" b="0" i="0" u="none" strike="noStrike" cap="none" normalizeH="0" dirty="0" err="1" smtClean="0">
                <a:ln>
                  <a:noFill/>
                </a:ln>
                <a:effectLst/>
                <a:latin typeface="Times New Roman" pitchFamily="18" charset="0"/>
                <a:ea typeface="Times New Roman" pitchFamily="18" charset="0"/>
                <a:cs typeface="Times New Roman" pitchFamily="18" charset="0"/>
              </a:rPr>
              <a:t>берийн</a:t>
            </a:r>
            <a:r>
              <a:rPr kumimoji="0" lang="ru-RU" sz="2800" b="0" i="0" u="none" strike="noStrike" cap="none" normalizeH="0" dirty="0" smtClean="0">
                <a:ln>
                  <a:noFill/>
                </a:ln>
                <a:effectLst/>
                <a:latin typeface="Times New Roman" pitchFamily="18" charset="0"/>
                <a:ea typeface="Times New Roman" pitchFamily="18" charset="0"/>
                <a:cs typeface="Times New Roman" pitchFamily="18" charset="0"/>
              </a:rPr>
              <a:t> дай а, </a:t>
            </a:r>
            <a:r>
              <a:rPr kumimoji="0" lang="ru-RU" sz="2800" b="0" i="0" u="none" strike="noStrike" cap="none" normalizeH="0" dirty="0" err="1" smtClean="0">
                <a:ln>
                  <a:noFill/>
                </a:ln>
                <a:effectLst/>
                <a:latin typeface="Times New Roman" pitchFamily="18" charset="0"/>
                <a:ea typeface="Times New Roman" pitchFamily="18" charset="0"/>
                <a:cs typeface="Times New Roman" pitchFamily="18" charset="0"/>
              </a:rPr>
              <a:t>наной</a:t>
            </a:r>
            <a:r>
              <a:rPr kumimoji="0" lang="ru-RU" sz="2800" b="0" i="0" u="none" strike="noStrike" cap="none" normalizeH="0" dirty="0" smtClean="0">
                <a:ln>
                  <a:noFill/>
                </a:ln>
                <a:effectLst/>
                <a:latin typeface="Times New Roman" pitchFamily="18" charset="0"/>
                <a:ea typeface="Times New Roman" pitchFamily="18" charset="0"/>
                <a:cs typeface="Times New Roman" pitchFamily="18" charset="0"/>
              </a:rPr>
              <a:t> а </a:t>
            </a:r>
            <a:r>
              <a:rPr kumimoji="0" lang="ru-RU" sz="2800" b="0" i="0" u="none" strike="noStrike" cap="none" normalizeH="0" baseline="0" dirty="0" smtClean="0">
                <a:ln>
                  <a:noFill/>
                </a:ln>
                <a:effectLst/>
                <a:latin typeface="Times New Roman" pitchFamily="18" charset="0"/>
                <a:ea typeface="Times New Roman" pitchFamily="18" charset="0"/>
                <a:cs typeface="Times New Roman" pitchFamily="18" charset="0"/>
              </a:rPr>
              <a:t>т1еозор.</a:t>
            </a:r>
          </a:p>
          <a:p>
            <a:r>
              <a:rPr lang="ru-RU" sz="2800" dirty="0" smtClean="0">
                <a:latin typeface="Times New Roman" pitchFamily="18" charset="0"/>
                <a:ea typeface="Batang" pitchFamily="18" charset="-127"/>
                <a:cs typeface="Times New Roman" pitchFamily="18" charset="0"/>
              </a:rPr>
              <a:t>    </a:t>
            </a:r>
            <a:r>
              <a:rPr lang="ru-RU" sz="2800" dirty="0" err="1" smtClean="0">
                <a:solidFill>
                  <a:schemeClr val="tx2"/>
                </a:solidFill>
                <a:latin typeface="Times New Roman" pitchFamily="18" charset="0"/>
                <a:ea typeface="Batang" pitchFamily="18" charset="-127"/>
                <a:cs typeface="Times New Roman" pitchFamily="18" charset="0"/>
              </a:rPr>
              <a:t>Кхолламан</a:t>
            </a:r>
            <a:r>
              <a:rPr lang="ru-RU" sz="2800" dirty="0" smtClean="0">
                <a:solidFill>
                  <a:schemeClr val="tx2"/>
                </a:solidFill>
                <a:latin typeface="Times New Roman" pitchFamily="18" charset="0"/>
                <a:ea typeface="Batang" pitchFamily="18" charset="-127"/>
                <a:cs typeface="Times New Roman" pitchFamily="18" charset="0"/>
              </a:rPr>
              <a:t> </a:t>
            </a:r>
            <a:r>
              <a:rPr lang="ru-RU" sz="2800" dirty="0" err="1" smtClean="0">
                <a:solidFill>
                  <a:schemeClr val="tx2"/>
                </a:solidFill>
                <a:latin typeface="Times New Roman" pitchFamily="18" charset="0"/>
                <a:ea typeface="Batang" pitchFamily="18" charset="-127"/>
                <a:cs typeface="Times New Roman" pitchFamily="18" charset="0"/>
              </a:rPr>
              <a:t>беттан</a:t>
            </a:r>
            <a:r>
              <a:rPr lang="ru-RU" sz="2800" dirty="0" smtClean="0">
                <a:solidFill>
                  <a:schemeClr val="tx2"/>
                </a:solidFill>
                <a:latin typeface="Times New Roman" pitchFamily="18" charset="0"/>
                <a:ea typeface="Batang" pitchFamily="18" charset="-127"/>
                <a:cs typeface="Times New Roman" pitchFamily="18" charset="0"/>
              </a:rPr>
              <a:t> 3-г1а </a:t>
            </a:r>
            <a:r>
              <a:rPr lang="ru-RU" sz="2800" dirty="0">
                <a:solidFill>
                  <a:schemeClr val="tx2"/>
                </a:solidFill>
                <a:latin typeface="Times New Roman" pitchFamily="18" charset="0"/>
                <a:ea typeface="Batang" pitchFamily="18" charset="-127"/>
                <a:cs typeface="Times New Roman" pitchFamily="18" charset="0"/>
              </a:rPr>
              <a:t>к1ира  </a:t>
            </a:r>
            <a:r>
              <a:rPr lang="ru-RU" sz="2800" dirty="0">
                <a:latin typeface="Times New Roman" pitchFamily="18" charset="0"/>
                <a:ea typeface="Batang" pitchFamily="18" charset="-127"/>
                <a:cs typeface="Times New Roman" pitchFamily="18" charset="0"/>
              </a:rPr>
              <a:t>Ш.К. </a:t>
            </a:r>
            <a:r>
              <a:rPr lang="ru-RU" sz="2800" dirty="0" err="1" smtClean="0">
                <a:latin typeface="Times New Roman" pitchFamily="18" charset="0"/>
                <a:ea typeface="Batang" pitchFamily="18" charset="-127"/>
                <a:cs typeface="Times New Roman" pitchFamily="18" charset="0"/>
              </a:rPr>
              <a:t>Яхиевн</a:t>
            </a:r>
            <a:r>
              <a:rPr lang="ru-RU" sz="2800" dirty="0" smtClean="0">
                <a:latin typeface="Times New Roman" pitchFamily="18" charset="0"/>
                <a:ea typeface="Batang" pitchFamily="18" charset="-127"/>
                <a:cs typeface="Times New Roman" pitchFamily="18" charset="0"/>
              </a:rPr>
              <a:t> </a:t>
            </a:r>
            <a:r>
              <a:rPr lang="ru-RU" sz="2800" dirty="0" err="1" smtClean="0">
                <a:latin typeface="Times New Roman" pitchFamily="18" charset="0"/>
                <a:ea typeface="Batang" pitchFamily="18" charset="-127"/>
                <a:cs typeface="Times New Roman" pitchFamily="18" charset="0"/>
              </a:rPr>
              <a:t>гергарчу</a:t>
            </a:r>
            <a:r>
              <a:rPr lang="ru-RU" sz="2800" dirty="0" smtClean="0">
                <a:latin typeface="Times New Roman" pitchFamily="18" charset="0"/>
                <a:ea typeface="Batang" pitchFamily="18" charset="-127"/>
                <a:cs typeface="Times New Roman" pitchFamily="18" charset="0"/>
              </a:rPr>
              <a:t> </a:t>
            </a:r>
            <a:r>
              <a:rPr lang="ru-RU" sz="2800" dirty="0" err="1" smtClean="0">
                <a:latin typeface="Times New Roman" pitchFamily="18" charset="0"/>
                <a:ea typeface="Batang" pitchFamily="18" charset="-127"/>
                <a:cs typeface="Times New Roman" pitchFamily="18" charset="0"/>
              </a:rPr>
              <a:t>нахаца</a:t>
            </a:r>
            <a:r>
              <a:rPr lang="ru-RU" sz="2800" dirty="0" smtClean="0">
                <a:latin typeface="Times New Roman" pitchFamily="18" charset="0"/>
                <a:ea typeface="Batang" pitchFamily="18" charset="-127"/>
                <a:cs typeface="Times New Roman" pitchFamily="18" charset="0"/>
              </a:rPr>
              <a:t> </a:t>
            </a:r>
            <a:r>
              <a:rPr lang="ru-RU" sz="2800" dirty="0" err="1" smtClean="0">
                <a:latin typeface="Times New Roman" pitchFamily="18" charset="0"/>
                <a:ea typeface="Batang" pitchFamily="18" charset="-127"/>
                <a:cs typeface="Times New Roman" pitchFamily="18" charset="0"/>
              </a:rPr>
              <a:t>цхьаьнакхетар</a:t>
            </a:r>
            <a:r>
              <a:rPr lang="ru-RU" sz="2800" dirty="0">
                <a:latin typeface="Times New Roman" pitchFamily="18" charset="0"/>
                <a:ea typeface="Batang" pitchFamily="18" charset="-127"/>
                <a:cs typeface="Times New Roman" pitchFamily="18" charset="0"/>
              </a:rPr>
              <a:t>.</a:t>
            </a:r>
            <a:endParaRPr lang="ru-RU" sz="2800" dirty="0" smtClean="0">
              <a:latin typeface="Times New Roman" pitchFamily="18" charset="0"/>
              <a:ea typeface="Batang" pitchFamily="18" charset="-127"/>
              <a:cs typeface="Times New Roman" pitchFamily="18" charset="0"/>
            </a:endParaRPr>
          </a:p>
          <a:p>
            <a:r>
              <a:rPr lang="ru-RU" sz="2800" dirty="0" smtClean="0">
                <a:latin typeface="Times New Roman" pitchFamily="18" charset="0"/>
                <a:ea typeface="Batang" pitchFamily="18" charset="-127"/>
                <a:cs typeface="Times New Roman" pitchFamily="18" charset="0"/>
              </a:rPr>
              <a:t>    </a:t>
            </a:r>
            <a:r>
              <a:rPr lang="ru-RU" sz="2800" dirty="0" err="1" smtClean="0">
                <a:solidFill>
                  <a:schemeClr val="tx2"/>
                </a:solidFill>
                <a:latin typeface="Times New Roman" pitchFamily="18" charset="0"/>
                <a:ea typeface="Batang" pitchFamily="18" charset="-127"/>
                <a:cs typeface="Times New Roman" pitchFamily="18" charset="0"/>
              </a:rPr>
              <a:t>Кхолламан</a:t>
            </a:r>
            <a:r>
              <a:rPr lang="ru-RU" sz="2800" dirty="0" smtClean="0">
                <a:solidFill>
                  <a:schemeClr val="tx2"/>
                </a:solidFill>
                <a:latin typeface="Times New Roman" pitchFamily="18" charset="0"/>
                <a:ea typeface="Batang" pitchFamily="18" charset="-127"/>
                <a:cs typeface="Times New Roman" pitchFamily="18" charset="0"/>
              </a:rPr>
              <a:t> </a:t>
            </a:r>
            <a:r>
              <a:rPr lang="ru-RU" sz="2800" dirty="0" err="1">
                <a:solidFill>
                  <a:schemeClr val="tx2"/>
                </a:solidFill>
                <a:latin typeface="Times New Roman" pitchFamily="18" charset="0"/>
                <a:ea typeface="Batang" pitchFamily="18" charset="-127"/>
                <a:cs typeface="Times New Roman" pitchFamily="18" charset="0"/>
              </a:rPr>
              <a:t>беттан</a:t>
            </a:r>
            <a:r>
              <a:rPr lang="ru-RU" sz="2800" dirty="0">
                <a:solidFill>
                  <a:schemeClr val="tx2"/>
                </a:solidFill>
                <a:latin typeface="Times New Roman" pitchFamily="18" charset="0"/>
                <a:ea typeface="Batang" pitchFamily="18" charset="-127"/>
                <a:cs typeface="Times New Roman" pitchFamily="18" charset="0"/>
              </a:rPr>
              <a:t> </a:t>
            </a:r>
            <a:r>
              <a:rPr lang="ru-RU" sz="2800" dirty="0" smtClean="0">
                <a:solidFill>
                  <a:schemeClr val="tx2"/>
                </a:solidFill>
                <a:latin typeface="Times New Roman" pitchFamily="18" charset="0"/>
                <a:ea typeface="Batang" pitchFamily="18" charset="-127"/>
                <a:cs typeface="Times New Roman" pitchFamily="18" charset="0"/>
              </a:rPr>
              <a:t>5-г1а </a:t>
            </a:r>
            <a:r>
              <a:rPr lang="ru-RU" sz="2800" dirty="0">
                <a:solidFill>
                  <a:schemeClr val="tx2"/>
                </a:solidFill>
                <a:latin typeface="Times New Roman" pitchFamily="18" charset="0"/>
                <a:ea typeface="Batang" pitchFamily="18" charset="-127"/>
                <a:cs typeface="Times New Roman" pitchFamily="18" charset="0"/>
              </a:rPr>
              <a:t>к1ира </a:t>
            </a:r>
            <a:r>
              <a:rPr lang="ru-RU" sz="2800" dirty="0" smtClean="0">
                <a:latin typeface="Times New Roman" pitchFamily="18" charset="0"/>
                <a:ea typeface="Batang" pitchFamily="18" charset="-127"/>
                <a:cs typeface="Times New Roman" pitchFamily="18" charset="0"/>
              </a:rPr>
              <a:t>д1акхелхинчух </a:t>
            </a:r>
            <a:r>
              <a:rPr lang="ru-RU" sz="2800" dirty="0" err="1" smtClean="0">
                <a:latin typeface="Times New Roman" pitchFamily="18" charset="0"/>
                <a:ea typeface="Batang" pitchFamily="18" charset="-127"/>
                <a:cs typeface="Times New Roman" pitchFamily="18" charset="0"/>
              </a:rPr>
              <a:t>лаьцна</a:t>
            </a:r>
            <a:r>
              <a:rPr lang="ru-RU" sz="2800" dirty="0" smtClean="0">
                <a:latin typeface="Times New Roman" pitchFamily="18" charset="0"/>
                <a:ea typeface="Batang" pitchFamily="18" charset="-127"/>
                <a:cs typeface="Times New Roman" pitchFamily="18" charset="0"/>
              </a:rPr>
              <a:t> </a:t>
            </a:r>
            <a:r>
              <a:rPr lang="ru-RU" sz="2800" dirty="0" err="1" smtClean="0">
                <a:latin typeface="Times New Roman" pitchFamily="18" charset="0"/>
                <a:ea typeface="Batang" pitchFamily="18" charset="-127"/>
                <a:cs typeface="Times New Roman" pitchFamily="18" charset="0"/>
              </a:rPr>
              <a:t>хаамаш</a:t>
            </a:r>
            <a:r>
              <a:rPr lang="ru-RU" sz="2800" dirty="0" smtClean="0">
                <a:latin typeface="Times New Roman" pitchFamily="18" charset="0"/>
                <a:ea typeface="Batang" pitchFamily="18" charset="-127"/>
                <a:cs typeface="Times New Roman" pitchFamily="18" charset="0"/>
              </a:rPr>
              <a:t> </a:t>
            </a:r>
            <a:r>
              <a:rPr lang="ru-RU" sz="2800" dirty="0" err="1" smtClean="0">
                <a:latin typeface="Times New Roman" pitchFamily="18" charset="0"/>
                <a:ea typeface="Batang" pitchFamily="18" charset="-127"/>
                <a:cs typeface="Times New Roman" pitchFamily="18" charset="0"/>
              </a:rPr>
              <a:t>вовшахтохархьама</a:t>
            </a:r>
            <a:r>
              <a:rPr lang="ru-RU" sz="2800" dirty="0" smtClean="0">
                <a:latin typeface="Times New Roman" pitchFamily="18" charset="0"/>
                <a:ea typeface="Batang" pitchFamily="18" charset="-127"/>
                <a:cs typeface="Times New Roman" pitchFamily="18" charset="0"/>
              </a:rPr>
              <a:t>, </a:t>
            </a:r>
            <a:r>
              <a:rPr lang="ru-RU" sz="2800" dirty="0" err="1" smtClean="0">
                <a:latin typeface="Times New Roman" pitchFamily="18" charset="0"/>
                <a:ea typeface="Batang" pitchFamily="18" charset="-127"/>
                <a:cs typeface="Times New Roman" pitchFamily="18" charset="0"/>
              </a:rPr>
              <a:t>цуьнана</a:t>
            </a:r>
            <a:r>
              <a:rPr lang="ru-RU" sz="2800" dirty="0" smtClean="0">
                <a:latin typeface="Times New Roman" pitchFamily="18" charset="0"/>
                <a:ea typeface="Batang" pitchFamily="18" charset="-127"/>
                <a:cs typeface="Times New Roman" pitchFamily="18" charset="0"/>
              </a:rPr>
              <a:t> доттаг1ашца а, </a:t>
            </a:r>
            <a:r>
              <a:rPr lang="ru-RU" sz="2800" dirty="0" err="1" smtClean="0">
                <a:latin typeface="Times New Roman" pitchFamily="18" charset="0"/>
                <a:ea typeface="Batang" pitchFamily="18" charset="-127"/>
                <a:cs typeface="Times New Roman" pitchFamily="18" charset="0"/>
              </a:rPr>
              <a:t>накъосташца</a:t>
            </a:r>
            <a:r>
              <a:rPr lang="ru-RU" sz="2800" dirty="0" smtClean="0">
                <a:latin typeface="Times New Roman" pitchFamily="18" charset="0"/>
                <a:ea typeface="Batang" pitchFamily="18" charset="-127"/>
                <a:cs typeface="Times New Roman" pitchFamily="18" charset="0"/>
              </a:rPr>
              <a:t> а </a:t>
            </a:r>
            <a:r>
              <a:rPr lang="ru-RU" sz="2800" dirty="0" err="1" smtClean="0">
                <a:latin typeface="Times New Roman" pitchFamily="18" charset="0"/>
                <a:ea typeface="Batang" pitchFamily="18" charset="-127"/>
                <a:cs typeface="Times New Roman" pitchFamily="18" charset="0"/>
              </a:rPr>
              <a:t>цхьаьнакхетар</a:t>
            </a:r>
            <a:r>
              <a:rPr lang="ru-RU" sz="2800" dirty="0" smtClean="0">
                <a:latin typeface="Times New Roman" pitchFamily="18" charset="0"/>
                <a:ea typeface="Batang" pitchFamily="18" charset="-127"/>
                <a:cs typeface="Times New Roman" pitchFamily="18" charset="0"/>
              </a:rPr>
              <a:t>.</a:t>
            </a:r>
            <a:endParaRPr kumimoji="0" lang="ru-RU" sz="28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79512" y="0"/>
            <a:ext cx="875020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ru-RU" sz="2800" dirty="0" smtClean="0">
                <a:solidFill>
                  <a:srgbClr val="002060"/>
                </a:solidFill>
                <a:latin typeface="Times New Roman" pitchFamily="18" charset="0"/>
                <a:ea typeface="Times New Roman" pitchFamily="18" charset="0"/>
                <a:cs typeface="Times New Roman" pitchFamily="18" charset="0"/>
              </a:rPr>
              <a:t>     </a:t>
            </a:r>
            <a:r>
              <a:rPr lang="ru-RU" sz="2800" b="1" dirty="0" err="1" smtClean="0">
                <a:solidFill>
                  <a:schemeClr val="tx2"/>
                </a:solidFill>
                <a:latin typeface="Times New Roman" pitchFamily="18" charset="0"/>
                <a:ea typeface="Times New Roman" pitchFamily="18" charset="0"/>
                <a:cs typeface="Times New Roman" pitchFamily="18" charset="0"/>
              </a:rPr>
              <a:t>Чиллин</a:t>
            </a:r>
            <a:r>
              <a:rPr lang="ru-RU" sz="2800" b="1" dirty="0" smtClean="0">
                <a:solidFill>
                  <a:schemeClr val="tx2"/>
                </a:solidFill>
                <a:latin typeface="Times New Roman" pitchFamily="18" charset="0"/>
                <a:ea typeface="Times New Roman" pitchFamily="18" charset="0"/>
                <a:cs typeface="Times New Roman" pitchFamily="18" charset="0"/>
              </a:rPr>
              <a:t> </a:t>
            </a:r>
            <a:r>
              <a:rPr lang="ru-RU" sz="2800" b="1" dirty="0" err="1" smtClean="0">
                <a:solidFill>
                  <a:schemeClr val="tx2"/>
                </a:solidFill>
                <a:latin typeface="Times New Roman" pitchFamily="18" charset="0"/>
                <a:ea typeface="Times New Roman" pitchFamily="18" charset="0"/>
                <a:cs typeface="Times New Roman" pitchFamily="18" charset="0"/>
              </a:rPr>
              <a:t>беттан</a:t>
            </a:r>
            <a:r>
              <a:rPr lang="ru-RU" sz="2800" b="1" dirty="0" smtClean="0">
                <a:solidFill>
                  <a:schemeClr val="tx2"/>
                </a:solidFill>
                <a:latin typeface="Times New Roman" pitchFamily="18" charset="0"/>
                <a:ea typeface="Times New Roman" pitchFamily="18" charset="0"/>
                <a:cs typeface="Times New Roman" pitchFamily="18" charset="0"/>
              </a:rPr>
              <a:t> 2-г1а к1ира</a:t>
            </a:r>
            <a:r>
              <a:rPr kumimoji="0" lang="ru-RU" sz="28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rPr>
              <a:t>«Оха </a:t>
            </a:r>
            <a:r>
              <a:rPr kumimoji="0" lang="ru-RU" sz="2800" b="1" i="0" u="none" strike="noStrike" cap="none" normalizeH="0" baseline="0" dirty="0" err="1" smtClean="0">
                <a:ln>
                  <a:noFill/>
                </a:ln>
                <a:effectLst/>
                <a:latin typeface="Times New Roman" pitchFamily="18" charset="0"/>
                <a:ea typeface="Times New Roman" pitchFamily="18" charset="0"/>
                <a:cs typeface="Times New Roman" pitchFamily="18" charset="0"/>
              </a:rPr>
              <a:t>дагахь</a:t>
            </a:r>
            <a:r>
              <a:rPr kumimoji="0" lang="ru-RU" sz="2800" b="1" i="0" u="none" strike="noStrike" cap="none" normalizeH="0" dirty="0" smtClean="0">
                <a:ln>
                  <a:noFill/>
                </a:ln>
                <a:effectLst/>
                <a:latin typeface="Times New Roman" pitchFamily="18" charset="0"/>
                <a:ea typeface="Times New Roman" pitchFamily="18" charset="0"/>
                <a:cs typeface="Times New Roman" pitchFamily="18" charset="0"/>
              </a:rPr>
              <a:t> мел </a:t>
            </a:r>
            <a:r>
              <a:rPr kumimoji="0" lang="ru-RU" sz="2800" b="1" i="0" u="none" strike="noStrike" cap="none" normalizeH="0" dirty="0" err="1" smtClean="0">
                <a:ln>
                  <a:noFill/>
                </a:ln>
                <a:effectLst/>
                <a:latin typeface="Times New Roman" pitchFamily="18" charset="0"/>
                <a:ea typeface="Times New Roman" pitchFamily="18" charset="0"/>
                <a:cs typeface="Times New Roman" pitchFamily="18" charset="0"/>
              </a:rPr>
              <a:t>латтадо</a:t>
            </a:r>
            <a:r>
              <a:rPr kumimoji="0" lang="ru-RU" sz="2800" b="1"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2800" b="1" i="0" u="none" strike="noStrike" cap="none" normalizeH="0" dirty="0" err="1" smtClean="0">
                <a:ln>
                  <a:noFill/>
                </a:ln>
                <a:effectLst/>
                <a:latin typeface="Times New Roman" pitchFamily="18" charset="0"/>
                <a:ea typeface="Times New Roman" pitchFamily="18" charset="0"/>
                <a:cs typeface="Times New Roman" pitchFamily="18" charset="0"/>
              </a:rPr>
              <a:t>тхо</a:t>
            </a:r>
            <a:r>
              <a:rPr kumimoji="0" lang="ru-RU" sz="2800" b="1"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2800" b="1" i="0" u="none" strike="noStrike" cap="none" normalizeH="0" dirty="0" err="1" smtClean="0">
                <a:ln>
                  <a:noFill/>
                </a:ln>
                <a:effectLst/>
                <a:latin typeface="Times New Roman" pitchFamily="18" charset="0"/>
                <a:ea typeface="Times New Roman" pitchFamily="18" charset="0"/>
                <a:cs typeface="Times New Roman" pitchFamily="18" charset="0"/>
              </a:rPr>
              <a:t>деха</a:t>
            </a:r>
            <a:r>
              <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err="1" smtClean="0">
                <a:ln>
                  <a:noFill/>
                </a:ln>
                <a:effectLst/>
                <a:latin typeface="Times New Roman" pitchFamily="18" charset="0"/>
                <a:ea typeface="Times New Roman" pitchFamily="18" charset="0"/>
                <a:cs typeface="Times New Roman" pitchFamily="18" charset="0"/>
              </a:rPr>
              <a:t>мероприяти</a:t>
            </a:r>
            <a:r>
              <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rPr>
              <a:t> д1айахьар</a:t>
            </a:r>
            <a:r>
              <a:rPr lang="ru-RU" sz="2800" b="1" dirty="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кечамаллин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тобанан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берашца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хьехархошца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хьешашца</a:t>
            </a:r>
            <a:r>
              <a:rPr lang="ru-RU" sz="2800" b="1" dirty="0" smtClean="0">
                <a:latin typeface="Times New Roman" pitchFamily="18" charset="0"/>
                <a:cs typeface="Times New Roman" pitchFamily="18" charset="0"/>
              </a:rPr>
              <a:t>.</a:t>
            </a:r>
            <a:endPar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endParaRPr>
          </a:p>
        </p:txBody>
      </p:sp>
      <p:pic>
        <p:nvPicPr>
          <p:cNvPr id="25602" name="Picture 2" descr="C:\Users\ToMoC\Desktop\PHOTO-2025-01-17-10-08-33.jpg"/>
          <p:cNvPicPr>
            <a:picLocks noChangeAspect="1" noChangeArrowheads="1"/>
          </p:cNvPicPr>
          <p:nvPr/>
        </p:nvPicPr>
        <p:blipFill>
          <a:blip r:embed="rId2"/>
          <a:srcRect/>
          <a:stretch>
            <a:fillRect/>
          </a:stretch>
        </p:blipFill>
        <p:spPr bwMode="auto">
          <a:xfrm>
            <a:off x="1357290" y="2214554"/>
            <a:ext cx="3000396" cy="4071966"/>
          </a:xfrm>
          <a:prstGeom prst="rect">
            <a:avLst/>
          </a:prstGeom>
          <a:ln>
            <a:noFill/>
          </a:ln>
          <a:effectLst>
            <a:softEdge rad="112500"/>
          </a:effectLst>
        </p:spPr>
      </p:pic>
      <p:pic>
        <p:nvPicPr>
          <p:cNvPr id="25603" name="Picture 3"/>
          <p:cNvPicPr>
            <a:picLocks noChangeAspect="1" noChangeArrowheads="1"/>
          </p:cNvPicPr>
          <p:nvPr/>
        </p:nvPicPr>
        <p:blipFill>
          <a:blip r:embed="rId3"/>
          <a:stretch>
            <a:fillRect/>
          </a:stretch>
        </p:blipFill>
        <p:spPr bwMode="auto">
          <a:xfrm>
            <a:off x="4929190" y="2214554"/>
            <a:ext cx="3000396" cy="4286256"/>
          </a:xfrm>
          <a:prstGeom prst="rect">
            <a:avLst/>
          </a:prstGeom>
          <a:ln>
            <a:noFill/>
          </a:ln>
          <a:effectLst>
            <a:softEdge rad="112500"/>
          </a:effectLst>
        </p:spPr>
      </p:pic>
      <p:sp>
        <p:nvSpPr>
          <p:cNvPr id="5" name="Блок-схема: перфолента 4"/>
          <p:cNvSpPr/>
          <p:nvPr/>
        </p:nvSpPr>
        <p:spPr>
          <a:xfrm>
            <a:off x="5643570" y="6000768"/>
            <a:ext cx="45719" cy="7143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перфолента 5"/>
          <p:cNvSpPr/>
          <p:nvPr/>
        </p:nvSpPr>
        <p:spPr>
          <a:xfrm>
            <a:off x="5072066" y="5500702"/>
            <a:ext cx="2857520" cy="92869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Блок-схема: перфолента 6"/>
          <p:cNvSpPr/>
          <p:nvPr/>
        </p:nvSpPr>
        <p:spPr>
          <a:xfrm>
            <a:off x="5072066" y="2214554"/>
            <a:ext cx="2786082" cy="101898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500034" y="0"/>
            <a:ext cx="828680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Times New Roman" pitchFamily="18" charset="0"/>
              <a:cs typeface="Times New Roman" pitchFamily="18" charset="0"/>
            </a:endParaRPr>
          </a:p>
          <a:p>
            <a:pPr lvl="0" fontAlgn="base">
              <a:spcBef>
                <a:spcPct val="0"/>
              </a:spcBef>
              <a:spcAft>
                <a:spcPct val="0"/>
              </a:spcAft>
            </a:pPr>
            <a:r>
              <a:rPr kumimoji="0" lang="ru-RU" sz="2800"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err="1" smtClean="0">
                <a:ln>
                  <a:noFill/>
                </a:ln>
                <a:solidFill>
                  <a:schemeClr val="tx2"/>
                </a:solidFill>
                <a:effectLst/>
                <a:latin typeface="Times New Roman" pitchFamily="18" charset="0"/>
                <a:ea typeface="Times New Roman" pitchFamily="18" charset="0"/>
                <a:cs typeface="Times New Roman" pitchFamily="18" charset="0"/>
              </a:rPr>
              <a:t>Чиллин</a:t>
            </a:r>
            <a:r>
              <a:rPr kumimoji="0" lang="ru-RU" sz="28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err="1" smtClean="0">
                <a:ln>
                  <a:noFill/>
                </a:ln>
                <a:solidFill>
                  <a:schemeClr val="tx2"/>
                </a:solidFill>
                <a:effectLst/>
                <a:latin typeface="Times New Roman" pitchFamily="18" charset="0"/>
                <a:ea typeface="Times New Roman" pitchFamily="18" charset="0"/>
                <a:cs typeface="Times New Roman" pitchFamily="18" charset="0"/>
              </a:rPr>
              <a:t>беттан</a:t>
            </a:r>
            <a:r>
              <a:rPr kumimoji="0" lang="ru-RU" sz="28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3-г1а к1ира </a:t>
            </a:r>
            <a:r>
              <a:rPr kumimoji="0" lang="ru-RU" sz="2800" b="1" i="0" u="none" strike="noStrike" cap="none" normalizeH="0" baseline="0" dirty="0" err="1" smtClean="0">
                <a:ln>
                  <a:noFill/>
                </a:ln>
                <a:effectLst/>
                <a:latin typeface="Times New Roman" pitchFamily="18" charset="0"/>
                <a:ea typeface="Times New Roman" pitchFamily="18" charset="0"/>
                <a:cs typeface="Times New Roman" pitchFamily="18" charset="0"/>
              </a:rPr>
              <a:t>презентаци</a:t>
            </a:r>
            <a:r>
              <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err="1" smtClean="0">
                <a:ln>
                  <a:noFill/>
                </a:ln>
                <a:effectLst/>
                <a:latin typeface="Times New Roman" pitchFamily="18" charset="0"/>
                <a:ea typeface="Times New Roman" pitchFamily="18" charset="0"/>
                <a:cs typeface="Times New Roman" pitchFamily="18" charset="0"/>
              </a:rPr>
              <a:t>гайтар</a:t>
            </a:r>
            <a:r>
              <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effectLst/>
                <a:latin typeface="Calibri"/>
                <a:ea typeface="Times New Roman" pitchFamily="18" charset="0"/>
                <a:cs typeface="Times New Roman" pitchFamily="18" charset="0"/>
              </a:rPr>
              <a:t>«</a:t>
            </a:r>
            <a:r>
              <a:rPr lang="ru-RU" sz="2800" b="1" dirty="0" err="1" smtClean="0">
                <a:latin typeface="Times New Roman" pitchFamily="18" charset="0"/>
                <a:ea typeface="Times New Roman" pitchFamily="18" charset="0"/>
                <a:cs typeface="Times New Roman" pitchFamily="18" charset="0"/>
              </a:rPr>
              <a:t>Йовр</a:t>
            </a:r>
            <a:r>
              <a:rPr lang="ru-RU" sz="2800" b="1" dirty="0" smtClean="0">
                <a:latin typeface="Times New Roman" pitchFamily="18" charset="0"/>
                <a:ea typeface="Times New Roman" pitchFamily="18" charset="0"/>
                <a:cs typeface="Times New Roman" pitchFamily="18" charset="0"/>
              </a:rPr>
              <a:t> </a:t>
            </a:r>
            <a:r>
              <a:rPr lang="ru-RU" sz="2800" b="1" dirty="0" err="1" smtClean="0">
                <a:latin typeface="Times New Roman" pitchFamily="18" charset="0"/>
                <a:ea typeface="Times New Roman" pitchFamily="18" charset="0"/>
                <a:cs typeface="Times New Roman" pitchFamily="18" charset="0"/>
              </a:rPr>
              <a:t>йоцу</a:t>
            </a:r>
            <a:r>
              <a:rPr lang="ru-RU" sz="2800" b="1" dirty="0" smtClean="0">
                <a:latin typeface="Times New Roman" pitchFamily="18" charset="0"/>
                <a:ea typeface="Times New Roman" pitchFamily="18" charset="0"/>
                <a:cs typeface="Times New Roman" pitchFamily="18" charset="0"/>
              </a:rPr>
              <a:t> ц1е</a:t>
            </a:r>
            <a:r>
              <a:rPr kumimoji="0" lang="ru-RU" sz="2800" b="1" i="0" u="none" strike="noStrike" cap="none" normalizeH="0" baseline="0" dirty="0" smtClean="0">
                <a:ln>
                  <a:noFill/>
                </a:ln>
                <a:effectLst/>
                <a:latin typeface="Calibri"/>
                <a:ea typeface="Times New Roman" pitchFamily="18" charset="0"/>
                <a:cs typeface="Times New Roman" pitchFamily="18" charset="0"/>
              </a:rPr>
              <a:t>»</a:t>
            </a:r>
            <a:r>
              <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rPr>
              <a:t>, т1еман </a:t>
            </a:r>
            <a:r>
              <a:rPr kumimoji="0" lang="ru-RU" sz="2800" b="1" i="0" u="none" strike="noStrike" cap="none" normalizeH="0" baseline="0" dirty="0" err="1" smtClean="0">
                <a:ln>
                  <a:noFill/>
                </a:ln>
                <a:effectLst/>
                <a:latin typeface="Times New Roman" pitchFamily="18" charset="0"/>
                <a:ea typeface="Times New Roman" pitchFamily="18" charset="0"/>
                <a:cs typeface="Times New Roman" pitchFamily="18" charset="0"/>
              </a:rPr>
              <a:t>декхар</a:t>
            </a:r>
            <a:r>
              <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err="1" smtClean="0">
                <a:ln>
                  <a:noFill/>
                </a:ln>
                <a:effectLst/>
                <a:latin typeface="Times New Roman" pitchFamily="18" charset="0"/>
                <a:ea typeface="Times New Roman" pitchFamily="18" charset="0"/>
                <a:cs typeface="Times New Roman" pitchFamily="18" charset="0"/>
              </a:rPr>
              <a:t>кхочушдеш</a:t>
            </a:r>
            <a:r>
              <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err="1" smtClean="0">
                <a:ln>
                  <a:noFill/>
                </a:ln>
                <a:effectLst/>
                <a:latin typeface="Times New Roman" pitchFamily="18" charset="0"/>
                <a:ea typeface="Times New Roman" pitchFamily="18" charset="0"/>
                <a:cs typeface="Times New Roman" pitchFamily="18" charset="0"/>
              </a:rPr>
              <a:t>Украинехь</a:t>
            </a:r>
            <a:r>
              <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rPr>
              <a:t> д1акхелхинчу </a:t>
            </a:r>
            <a:r>
              <a:rPr kumimoji="0" lang="ru-RU" sz="2800" b="1" i="0" u="none" strike="noStrike" cap="none" normalizeH="0" baseline="0" dirty="0" err="1" smtClean="0">
                <a:ln>
                  <a:noFill/>
                </a:ln>
                <a:effectLst/>
                <a:latin typeface="Times New Roman" pitchFamily="18" charset="0"/>
                <a:ea typeface="Times New Roman" pitchFamily="18" charset="0"/>
                <a:cs typeface="Times New Roman" pitchFamily="18" charset="0"/>
              </a:rPr>
              <a:t>турпалхочух</a:t>
            </a:r>
            <a:r>
              <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rPr>
              <a:t> Ш.К. </a:t>
            </a:r>
            <a:r>
              <a:rPr lang="ru-RU" sz="2800" b="1" dirty="0" err="1" smtClean="0">
                <a:latin typeface="Times New Roman" pitchFamily="18" charset="0"/>
                <a:ea typeface="Times New Roman" pitchFamily="18" charset="0"/>
                <a:cs typeface="Times New Roman" pitchFamily="18" charset="0"/>
              </a:rPr>
              <a:t>Яхиевх</a:t>
            </a:r>
            <a:r>
              <a:rPr lang="ru-RU" sz="2800" b="1" dirty="0" smtClean="0">
                <a:latin typeface="Times New Roman" pitchFamily="18" charset="0"/>
                <a:ea typeface="Times New Roman" pitchFamily="18" charset="0"/>
                <a:cs typeface="Times New Roman" pitchFamily="18" charset="0"/>
              </a:rPr>
              <a:t> </a:t>
            </a:r>
            <a:r>
              <a:rPr lang="ru-RU" sz="2800" b="1" dirty="0" err="1" smtClean="0">
                <a:latin typeface="Times New Roman" pitchFamily="18" charset="0"/>
                <a:ea typeface="Times New Roman" pitchFamily="18" charset="0"/>
                <a:cs typeface="Times New Roman" pitchFamily="18" charset="0"/>
              </a:rPr>
              <a:t>лаьцна</a:t>
            </a:r>
            <a:r>
              <a:rPr lang="ru-RU" sz="2800" b="1" dirty="0" smtClean="0">
                <a:latin typeface="Times New Roman" pitchFamily="18" charset="0"/>
                <a:ea typeface="Times New Roman" pitchFamily="18" charset="0"/>
                <a:cs typeface="Times New Roman" pitchFamily="18" charset="0"/>
              </a:rPr>
              <a:t>.</a:t>
            </a:r>
            <a:endPar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800"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800"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800" dirty="0" smtClean="0">
              <a:solidFill>
                <a:srgbClr val="00206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2800" dirty="0" smtClean="0">
              <a:solidFill>
                <a:srgbClr val="00206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2800" dirty="0" smtClean="0">
              <a:solidFill>
                <a:srgbClr val="00206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6626" name="Rectangle 2"/>
          <p:cNvSpPr>
            <a:spLocks noChangeArrowheads="1"/>
          </p:cNvSpPr>
          <p:nvPr/>
        </p:nvSpPr>
        <p:spPr bwMode="auto">
          <a:xfrm>
            <a:off x="0" y="0"/>
            <a:ext cx="22955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7" name="Picture 3"/>
          <p:cNvPicPr>
            <a:picLocks noChangeAspect="1" noChangeArrowheads="1"/>
          </p:cNvPicPr>
          <p:nvPr/>
        </p:nvPicPr>
        <p:blipFill>
          <a:blip r:embed="rId2"/>
          <a:srcRect/>
          <a:stretch>
            <a:fillRect/>
          </a:stretch>
        </p:blipFill>
        <p:spPr bwMode="auto">
          <a:xfrm>
            <a:off x="571472" y="2214554"/>
            <a:ext cx="2428892" cy="4071966"/>
          </a:xfrm>
          <a:prstGeom prst="rect">
            <a:avLst/>
          </a:prstGeom>
          <a:ln>
            <a:noFill/>
          </a:ln>
          <a:effectLst>
            <a:softEdge rad="112500"/>
          </a:effectLst>
        </p:spPr>
      </p:pic>
      <p:pic>
        <p:nvPicPr>
          <p:cNvPr id="26628" name="Picture 4"/>
          <p:cNvPicPr>
            <a:picLocks noChangeAspect="1" noChangeArrowheads="1"/>
          </p:cNvPicPr>
          <p:nvPr/>
        </p:nvPicPr>
        <p:blipFill>
          <a:blip r:embed="rId3"/>
          <a:srcRect/>
          <a:stretch>
            <a:fillRect/>
          </a:stretch>
        </p:blipFill>
        <p:spPr bwMode="auto">
          <a:xfrm>
            <a:off x="3357554" y="2285992"/>
            <a:ext cx="2286016" cy="4071966"/>
          </a:xfrm>
          <a:prstGeom prst="rect">
            <a:avLst/>
          </a:prstGeom>
          <a:ln>
            <a:noFill/>
          </a:ln>
          <a:effectLst>
            <a:softEdge rad="112500"/>
          </a:effectLst>
        </p:spPr>
      </p:pic>
      <p:sp>
        <p:nvSpPr>
          <p:cNvPr id="7" name="Блок-схема: перфолента 6"/>
          <p:cNvSpPr/>
          <p:nvPr/>
        </p:nvSpPr>
        <p:spPr>
          <a:xfrm>
            <a:off x="3714744" y="5572140"/>
            <a:ext cx="785818" cy="4571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629" name="Picture 5"/>
          <p:cNvPicPr>
            <a:picLocks noChangeAspect="1" noChangeArrowheads="1"/>
          </p:cNvPicPr>
          <p:nvPr/>
        </p:nvPicPr>
        <p:blipFill>
          <a:blip r:embed="rId4"/>
          <a:srcRect/>
          <a:stretch>
            <a:fillRect/>
          </a:stretch>
        </p:blipFill>
        <p:spPr bwMode="auto">
          <a:xfrm>
            <a:off x="6000760" y="2285992"/>
            <a:ext cx="2357454" cy="4000528"/>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642918"/>
            <a:ext cx="8321578" cy="6986528"/>
          </a:xfrm>
          <a:prstGeom prst="rect">
            <a:avLst/>
          </a:prstGeom>
        </p:spPr>
        <p:txBody>
          <a:bodyPr wrap="square">
            <a:spAutoFit/>
          </a:bodyPr>
          <a:lstStyle/>
          <a:p>
            <a:pPr lvl="0" eaLnBrk="0" fontAlgn="base" hangingPunct="0">
              <a:spcBef>
                <a:spcPct val="0"/>
              </a:spcBef>
              <a:spcAft>
                <a:spcPct val="0"/>
              </a:spcAft>
            </a:pPr>
            <a:r>
              <a:rPr lang="ru-RU" sz="2800" b="1" dirty="0" err="1" smtClean="0">
                <a:solidFill>
                  <a:schemeClr val="tx2"/>
                </a:solidFill>
                <a:latin typeface="Times New Roman" pitchFamily="18" charset="0"/>
                <a:ea typeface="Times New Roman" pitchFamily="18" charset="0"/>
                <a:cs typeface="Times New Roman" pitchFamily="18" charset="0"/>
              </a:rPr>
              <a:t>Чиллин</a:t>
            </a:r>
            <a:r>
              <a:rPr lang="ru-RU" sz="2800" b="1" dirty="0" smtClean="0">
                <a:solidFill>
                  <a:schemeClr val="tx2"/>
                </a:solidFill>
                <a:latin typeface="Times New Roman" pitchFamily="18" charset="0"/>
                <a:ea typeface="Times New Roman" pitchFamily="18" charset="0"/>
                <a:cs typeface="Times New Roman" pitchFamily="18" charset="0"/>
              </a:rPr>
              <a:t> </a:t>
            </a:r>
            <a:r>
              <a:rPr lang="ru-RU" sz="2800" b="1" dirty="0" err="1" smtClean="0">
                <a:solidFill>
                  <a:schemeClr val="tx2"/>
                </a:solidFill>
                <a:latin typeface="Times New Roman" pitchFamily="18" charset="0"/>
                <a:ea typeface="Times New Roman" pitchFamily="18" charset="0"/>
                <a:cs typeface="Times New Roman" pitchFamily="18" charset="0"/>
              </a:rPr>
              <a:t>беттан</a:t>
            </a:r>
            <a:r>
              <a:rPr lang="ru-RU" sz="2800" b="1" dirty="0" smtClean="0">
                <a:solidFill>
                  <a:schemeClr val="tx2"/>
                </a:solidFill>
                <a:latin typeface="Times New Roman" pitchFamily="18" charset="0"/>
                <a:ea typeface="Times New Roman" pitchFamily="18" charset="0"/>
                <a:cs typeface="Times New Roman" pitchFamily="18" charset="0"/>
              </a:rPr>
              <a:t> 4-г1а </a:t>
            </a:r>
            <a:r>
              <a:rPr lang="ru-RU" sz="2800" b="1" dirty="0">
                <a:solidFill>
                  <a:schemeClr val="tx2"/>
                </a:solidFill>
                <a:latin typeface="Times New Roman" pitchFamily="18" charset="0"/>
                <a:ea typeface="Times New Roman" pitchFamily="18" charset="0"/>
                <a:cs typeface="Times New Roman" pitchFamily="18" charset="0"/>
              </a:rPr>
              <a:t>к1ира </a:t>
            </a:r>
            <a:r>
              <a:rPr lang="ru-RU" sz="2800" b="1" dirty="0" err="1">
                <a:latin typeface="Times New Roman" pitchFamily="18" charset="0"/>
                <a:ea typeface="Times New Roman" pitchFamily="18" charset="0"/>
                <a:cs typeface="Times New Roman" pitchFamily="18" charset="0"/>
              </a:rPr>
              <a:t>хаамаш</a:t>
            </a:r>
            <a:r>
              <a:rPr lang="ru-RU" sz="2800" b="1" dirty="0">
                <a:latin typeface="Times New Roman" pitchFamily="18" charset="0"/>
                <a:ea typeface="Times New Roman" pitchFamily="18" charset="0"/>
                <a:cs typeface="Times New Roman" pitchFamily="18" charset="0"/>
              </a:rPr>
              <a:t> </a:t>
            </a:r>
            <a:r>
              <a:rPr lang="ru-RU" sz="2800" b="1" dirty="0" err="1">
                <a:latin typeface="Times New Roman" pitchFamily="18" charset="0"/>
                <a:ea typeface="Times New Roman" pitchFamily="18" charset="0"/>
                <a:cs typeface="Times New Roman" pitchFamily="18" charset="0"/>
              </a:rPr>
              <a:t>тайп-тайпанчу</a:t>
            </a:r>
            <a:r>
              <a:rPr lang="ru-RU" sz="2800" b="1" dirty="0">
                <a:latin typeface="Times New Roman" pitchFamily="18" charset="0"/>
                <a:ea typeface="Times New Roman" pitchFamily="18" charset="0"/>
                <a:cs typeface="Times New Roman" pitchFamily="18" charset="0"/>
              </a:rPr>
              <a:t> </a:t>
            </a:r>
            <a:r>
              <a:rPr lang="ru-RU" sz="2800" b="1" dirty="0" err="1">
                <a:latin typeface="Times New Roman" pitchFamily="18" charset="0"/>
                <a:ea typeface="Times New Roman" pitchFamily="18" charset="0"/>
                <a:cs typeface="Times New Roman" pitchFamily="18" charset="0"/>
              </a:rPr>
              <a:t>сайташ</a:t>
            </a:r>
            <a:r>
              <a:rPr lang="ru-RU" sz="2800" b="1" dirty="0">
                <a:latin typeface="Times New Roman" pitchFamily="18" charset="0"/>
                <a:ea typeface="Times New Roman" pitchFamily="18" charset="0"/>
                <a:cs typeface="Times New Roman" pitchFamily="18" charset="0"/>
              </a:rPr>
              <a:t> т1е а, </a:t>
            </a:r>
            <a:r>
              <a:rPr lang="ru-RU" sz="2800" b="1" dirty="0" err="1">
                <a:latin typeface="Times New Roman" pitchFamily="18" charset="0"/>
                <a:ea typeface="Times New Roman" pitchFamily="18" charset="0"/>
                <a:cs typeface="Times New Roman" pitchFamily="18" charset="0"/>
              </a:rPr>
              <a:t>журналаш</a:t>
            </a:r>
            <a:r>
              <a:rPr lang="ru-RU" sz="2800" b="1" dirty="0">
                <a:latin typeface="Times New Roman" pitchFamily="18" charset="0"/>
                <a:ea typeface="Times New Roman" pitchFamily="18" charset="0"/>
                <a:cs typeface="Times New Roman" pitchFamily="18" charset="0"/>
              </a:rPr>
              <a:t> т1е а </a:t>
            </a:r>
            <a:r>
              <a:rPr lang="ru-RU" sz="2800" b="1" dirty="0" err="1">
                <a:latin typeface="Times New Roman" pitchFamily="18" charset="0"/>
                <a:ea typeface="Times New Roman" pitchFamily="18" charset="0"/>
                <a:cs typeface="Times New Roman" pitchFamily="18" charset="0"/>
              </a:rPr>
              <a:t>бахкар</a:t>
            </a:r>
            <a:r>
              <a:rPr lang="ru-RU" sz="2800" b="1" dirty="0">
                <a:latin typeface="Times New Roman" pitchFamily="18" charset="0"/>
                <a:ea typeface="Times New Roman" pitchFamily="18" charset="0"/>
                <a:cs typeface="Times New Roman" pitchFamily="18" charset="0"/>
              </a:rPr>
              <a:t>.</a:t>
            </a:r>
          </a:p>
          <a:p>
            <a:pPr eaLnBrk="0" fontAlgn="base" hangingPunct="0">
              <a:spcBef>
                <a:spcPct val="0"/>
              </a:spcBef>
              <a:spcAft>
                <a:spcPct val="0"/>
              </a:spcAft>
            </a:pPr>
            <a:r>
              <a:rPr lang="ru-RU" sz="2800" b="1" dirty="0" smtClean="0">
                <a:latin typeface="Times New Roman" pitchFamily="18" charset="0"/>
                <a:ea typeface="Times New Roman" pitchFamily="18" charset="0"/>
                <a:cs typeface="Times New Roman" pitchFamily="18" charset="0"/>
              </a:rPr>
              <a:t>                                            </a:t>
            </a:r>
          </a:p>
          <a:p>
            <a:pPr eaLnBrk="0" fontAlgn="base" hangingPunct="0">
              <a:spcBef>
                <a:spcPct val="0"/>
              </a:spcBef>
              <a:spcAft>
                <a:spcPct val="0"/>
              </a:spcAft>
            </a:pPr>
            <a:endParaRPr lang="ru-RU" sz="2800" b="1" dirty="0">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endParaRPr lang="ru-RU" sz="2800" b="1" dirty="0" smtClean="0">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endParaRPr lang="ru-RU" sz="2800" b="1" dirty="0" smtClean="0">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ru-RU" sz="2800" b="1" dirty="0">
                <a:latin typeface="Times New Roman" pitchFamily="18" charset="0"/>
                <a:ea typeface="Times New Roman" pitchFamily="18" charset="0"/>
                <a:cs typeface="Times New Roman" pitchFamily="18" charset="0"/>
              </a:rPr>
              <a:t> </a:t>
            </a:r>
            <a:r>
              <a:rPr lang="ru-RU" sz="2800" b="1" dirty="0" smtClean="0">
                <a:latin typeface="Times New Roman" pitchFamily="18" charset="0"/>
                <a:ea typeface="Times New Roman" pitchFamily="18" charset="0"/>
                <a:cs typeface="Times New Roman" pitchFamily="18" charset="0"/>
              </a:rPr>
              <a:t>                                                     Жам1 дар.</a:t>
            </a:r>
          </a:p>
          <a:p>
            <a:pPr lvl="0" eaLnBrk="0" fontAlgn="base" hangingPunct="0">
              <a:spcBef>
                <a:spcPct val="0"/>
              </a:spcBef>
              <a:spcAft>
                <a:spcPct val="0"/>
              </a:spcAft>
            </a:pPr>
            <a:endParaRPr lang="ru-RU" sz="28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endParaRPr lang="ru-RU" sz="28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endParaRPr lang="ru-RU" sz="28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endParaRPr lang="ru-RU" sz="28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endParaRPr lang="ru-RU" sz="28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endParaRPr lang="ru-RU" sz="28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endParaRPr lang="ru-RU" sz="28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endParaRPr lang="ru-RU" sz="28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endParaRPr lang="ru-RU" sz="2800" dirty="0" smtClean="0">
              <a:solidFill>
                <a:srgbClr val="002060"/>
              </a:solidFill>
              <a:latin typeface="Arial" pitchFamily="34" charset="0"/>
              <a:cs typeface="Arial" pitchFamily="34" charset="0"/>
            </a:endParaRPr>
          </a:p>
        </p:txBody>
      </p:sp>
      <p:pic>
        <p:nvPicPr>
          <p:cNvPr id="27650" name="Picture 2"/>
          <p:cNvPicPr>
            <a:picLocks noChangeAspect="1" noChangeArrowheads="1"/>
          </p:cNvPicPr>
          <p:nvPr/>
        </p:nvPicPr>
        <p:blipFill>
          <a:blip r:embed="rId2"/>
          <a:srcRect/>
          <a:stretch>
            <a:fillRect/>
          </a:stretch>
        </p:blipFill>
        <p:spPr bwMode="auto">
          <a:xfrm>
            <a:off x="1000100" y="1714488"/>
            <a:ext cx="3357586" cy="4643470"/>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rot="-5400000">
            <a:off x="1295637" y="-855477"/>
            <a:ext cx="6480720" cy="871296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rot="-5400000">
            <a:off x="1367644" y="-855476"/>
            <a:ext cx="6408712" cy="864096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404664"/>
            <a:ext cx="8606760" cy="6124754"/>
          </a:xfrm>
          <a:prstGeom prst="rect">
            <a:avLst/>
          </a:prstGeom>
        </p:spPr>
        <p:txBody>
          <a:bodyPr wrap="square">
            <a:spAutoFit/>
          </a:bodyPr>
          <a:lstStyle/>
          <a:p>
            <a:r>
              <a:rPr lang="ru-RU" sz="2800" b="1" dirty="0" smtClean="0">
                <a:solidFill>
                  <a:schemeClr val="tx2"/>
                </a:solidFill>
                <a:latin typeface="Times New Roman" pitchFamily="18" charset="0"/>
                <a:cs typeface="Times New Roman" pitchFamily="18" charset="0"/>
              </a:rPr>
              <a:t>Проект </a:t>
            </a:r>
            <a:r>
              <a:rPr lang="ru-RU" sz="2800" b="1" dirty="0" err="1" smtClean="0">
                <a:solidFill>
                  <a:schemeClr val="tx2"/>
                </a:solidFill>
                <a:latin typeface="Times New Roman" pitchFamily="18" charset="0"/>
                <a:cs typeface="Times New Roman" pitchFamily="18" charset="0"/>
              </a:rPr>
              <a:t>кхочушйаран</a:t>
            </a:r>
            <a:r>
              <a:rPr lang="ru-RU" sz="2800" b="1" dirty="0" smtClean="0">
                <a:solidFill>
                  <a:schemeClr val="tx2"/>
                </a:solidFill>
                <a:latin typeface="Times New Roman" pitchFamily="18" charset="0"/>
                <a:cs typeface="Times New Roman" pitchFamily="18" charset="0"/>
              </a:rPr>
              <a:t> д1адахьар: </a:t>
            </a:r>
          </a:p>
          <a:p>
            <a:r>
              <a:rPr lang="ru-RU" sz="2800" b="1" dirty="0" smtClean="0">
                <a:latin typeface="Times New Roman" pitchFamily="18" charset="0"/>
                <a:cs typeface="Times New Roman" pitchFamily="18" charset="0"/>
              </a:rPr>
              <a:t>-</a:t>
            </a:r>
            <a:r>
              <a:rPr lang="ru-RU" sz="2800" b="1" dirty="0" err="1">
                <a:latin typeface="Times New Roman" pitchFamily="18" charset="0"/>
                <a:cs typeface="Times New Roman" pitchFamily="18" charset="0"/>
              </a:rPr>
              <a:t>й</a:t>
            </a:r>
            <a:r>
              <a:rPr lang="ru-RU" sz="2800" b="1" dirty="0" err="1" smtClean="0">
                <a:latin typeface="Times New Roman" pitchFamily="18" charset="0"/>
                <a:cs typeface="Times New Roman" pitchFamily="18" charset="0"/>
              </a:rPr>
              <a:t>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лерина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мероприятеш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йар</a:t>
            </a:r>
            <a:r>
              <a:rPr lang="ru-RU" sz="2800" b="1" dirty="0">
                <a:latin typeface="Times New Roman" pitchFamily="18" charset="0"/>
                <a:cs typeface="Times New Roman" pitchFamily="18" charset="0"/>
              </a:rPr>
              <a:t>;</a:t>
            </a:r>
            <a:endParaRPr lang="ru-RU" sz="2800" b="1" dirty="0" smtClean="0">
              <a:latin typeface="Times New Roman" pitchFamily="18" charset="0"/>
              <a:cs typeface="Times New Roman" pitchFamily="18" charset="0"/>
            </a:endParaRPr>
          </a:p>
          <a:p>
            <a:pPr>
              <a:buFontTx/>
              <a:buChar char="-"/>
            </a:pPr>
            <a:r>
              <a:rPr lang="ru-RU" sz="2800" b="1" dirty="0" err="1">
                <a:latin typeface="Times New Roman" pitchFamily="18" charset="0"/>
                <a:cs typeface="Times New Roman" pitchFamily="18" charset="0"/>
              </a:rPr>
              <a:t>м</a:t>
            </a:r>
            <a:r>
              <a:rPr lang="ru-RU" sz="2800" b="1" dirty="0" err="1" smtClean="0">
                <a:latin typeface="Times New Roman" pitchFamily="18" charset="0"/>
                <a:cs typeface="Times New Roman" pitchFamily="18" charset="0"/>
              </a:rPr>
              <a:t>ероприятеш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йаран</a:t>
            </a:r>
            <a:r>
              <a:rPr lang="ru-RU" sz="2800" b="1" dirty="0" smtClean="0">
                <a:latin typeface="Times New Roman" pitchFamily="18" charset="0"/>
                <a:cs typeface="Times New Roman" pitchFamily="18" charset="0"/>
              </a:rPr>
              <a:t> 1уналла а, </a:t>
            </a:r>
            <a:r>
              <a:rPr lang="ru-RU" sz="2800" b="1" dirty="0" err="1" smtClean="0">
                <a:latin typeface="Times New Roman" pitchFamily="18" charset="0"/>
                <a:cs typeface="Times New Roman" pitchFamily="18" charset="0"/>
              </a:rPr>
              <a:t>маххадор</a:t>
            </a:r>
            <a:r>
              <a:rPr lang="ru-RU" sz="2800" b="1" dirty="0" smtClean="0">
                <a:latin typeface="Times New Roman" pitchFamily="18" charset="0"/>
                <a:cs typeface="Times New Roman" pitchFamily="18" charset="0"/>
              </a:rPr>
              <a:t> а;</a:t>
            </a:r>
          </a:p>
          <a:p>
            <a:pPr>
              <a:buFontTx/>
              <a:buChar char="-"/>
            </a:pPr>
            <a:r>
              <a:rPr lang="ru-RU" sz="2800" b="1" dirty="0">
                <a:latin typeface="Times New Roman" pitchFamily="18" charset="0"/>
                <a:cs typeface="Times New Roman" pitchFamily="18" charset="0"/>
              </a:rPr>
              <a:t>д</a:t>
            </a:r>
            <a:r>
              <a:rPr lang="ru-RU" sz="2800" b="1" dirty="0" smtClean="0">
                <a:latin typeface="Times New Roman" pitchFamily="18" charset="0"/>
                <a:cs typeface="Times New Roman" pitchFamily="18" charset="0"/>
              </a:rPr>
              <a:t>1абаьхьначу </a:t>
            </a:r>
            <a:r>
              <a:rPr lang="ru-RU" sz="2800" b="1" dirty="0" err="1" smtClean="0">
                <a:latin typeface="Times New Roman" pitchFamily="18" charset="0"/>
                <a:cs typeface="Times New Roman" pitchFamily="18" charset="0"/>
              </a:rPr>
              <a:t>белхан</a:t>
            </a:r>
            <a:r>
              <a:rPr lang="ru-RU" sz="2800" b="1" dirty="0" smtClean="0">
                <a:latin typeface="Times New Roman" pitchFamily="18" charset="0"/>
                <a:cs typeface="Times New Roman" pitchFamily="18" charset="0"/>
              </a:rPr>
              <a:t> анализ. </a:t>
            </a:r>
          </a:p>
          <a:p>
            <a:r>
              <a:rPr lang="ru-RU" sz="2800" b="1" dirty="0" smtClean="0">
                <a:solidFill>
                  <a:schemeClr val="tx2"/>
                </a:solidFill>
                <a:latin typeface="Times New Roman" pitchFamily="18" charset="0"/>
                <a:cs typeface="Times New Roman" pitchFamily="18" charset="0"/>
              </a:rPr>
              <a:t>Гипотеза: </a:t>
            </a:r>
            <a:r>
              <a:rPr lang="ru-RU" sz="2800" b="1" dirty="0" err="1">
                <a:latin typeface="Times New Roman" pitchFamily="18" charset="0"/>
                <a:cs typeface="Times New Roman" pitchFamily="18" charset="0"/>
              </a:rPr>
              <a:t>ш</a:t>
            </a:r>
            <a:r>
              <a:rPr lang="ru-RU" sz="2800" b="1" dirty="0" err="1" smtClean="0">
                <a:latin typeface="Times New Roman" pitchFamily="18" charset="0"/>
                <a:cs typeface="Times New Roman" pitchFamily="18" charset="0"/>
              </a:rPr>
              <a:t>ен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истори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йевзаш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шен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къонахий</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бевзаш</a:t>
            </a:r>
            <a:r>
              <a:rPr lang="ru-RU" sz="2800" b="1" dirty="0" smtClean="0">
                <a:latin typeface="Times New Roman" pitchFamily="18" charset="0"/>
                <a:cs typeface="Times New Roman" pitchFamily="18" charset="0"/>
              </a:rPr>
              <a:t> долу </a:t>
            </a:r>
            <a:r>
              <a:rPr lang="ru-RU" sz="2800" b="1" dirty="0" err="1" smtClean="0">
                <a:latin typeface="Times New Roman" pitchFamily="18" charset="0"/>
                <a:cs typeface="Times New Roman" pitchFamily="18" charset="0"/>
              </a:rPr>
              <a:t>къам</a:t>
            </a:r>
            <a:r>
              <a:rPr lang="ru-RU" sz="2800" b="1" dirty="0" smtClean="0">
                <a:latin typeface="Times New Roman" pitchFamily="18" charset="0"/>
                <a:cs typeface="Times New Roman" pitchFamily="18" charset="0"/>
              </a:rPr>
              <a:t> бен </a:t>
            </a:r>
            <a:r>
              <a:rPr lang="ru-RU" sz="2800" b="1" dirty="0" err="1" smtClean="0">
                <a:latin typeface="Times New Roman" pitchFamily="18" charset="0"/>
                <a:cs typeface="Times New Roman" pitchFamily="18" charset="0"/>
              </a:rPr>
              <a:t>хьакъ</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дац</a:t>
            </a:r>
            <a:r>
              <a:rPr lang="ru-RU" sz="2800" b="1" dirty="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ирсе</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кхане</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шен</a:t>
            </a:r>
            <a:r>
              <a:rPr lang="ru-RU" sz="2800" b="1" dirty="0" smtClean="0">
                <a:latin typeface="Times New Roman" pitchFamily="18" charset="0"/>
                <a:cs typeface="Times New Roman" pitchFamily="18" charset="0"/>
              </a:rPr>
              <a:t> хила.</a:t>
            </a:r>
          </a:p>
          <a:p>
            <a:r>
              <a:rPr lang="ru-RU" sz="2800" b="1" dirty="0" err="1" smtClean="0">
                <a:solidFill>
                  <a:schemeClr val="tx2"/>
                </a:solidFill>
                <a:latin typeface="Times New Roman" pitchFamily="18" charset="0"/>
                <a:cs typeface="Times New Roman" pitchFamily="18" charset="0"/>
              </a:rPr>
              <a:t>Кочушдан</a:t>
            </a:r>
            <a:r>
              <a:rPr lang="ru-RU" sz="2800" b="1" dirty="0" smtClean="0">
                <a:solidFill>
                  <a:schemeClr val="tx2"/>
                </a:solidFill>
                <a:latin typeface="Times New Roman" pitchFamily="18" charset="0"/>
                <a:cs typeface="Times New Roman" pitchFamily="18" charset="0"/>
              </a:rPr>
              <a:t> </a:t>
            </a:r>
            <a:r>
              <a:rPr lang="ru-RU" sz="2800" b="1" dirty="0" err="1" smtClean="0">
                <a:solidFill>
                  <a:schemeClr val="tx2"/>
                </a:solidFill>
                <a:latin typeface="Times New Roman" pitchFamily="18" charset="0"/>
                <a:cs typeface="Times New Roman" pitchFamily="18" charset="0"/>
              </a:rPr>
              <a:t>лерина</a:t>
            </a:r>
            <a:r>
              <a:rPr lang="ru-RU" sz="2800" b="1" dirty="0" smtClean="0">
                <a:solidFill>
                  <a:schemeClr val="tx2"/>
                </a:solidFill>
                <a:latin typeface="Times New Roman" pitchFamily="18" charset="0"/>
                <a:cs typeface="Times New Roman" pitchFamily="18" charset="0"/>
              </a:rPr>
              <a:t> жам1аш:</a:t>
            </a:r>
          </a:p>
          <a:p>
            <a:pPr>
              <a:buFontTx/>
              <a:buChar char="-"/>
            </a:pPr>
            <a:r>
              <a:rPr lang="ru-RU" sz="2800" b="1" dirty="0" err="1" smtClean="0">
                <a:latin typeface="Times New Roman" pitchFamily="18" charset="0"/>
                <a:cs typeface="Times New Roman" pitchFamily="18" charset="0"/>
              </a:rPr>
              <a:t>Украинехь</a:t>
            </a:r>
            <a:r>
              <a:rPr lang="ru-RU" sz="2800" b="1" dirty="0" smtClean="0">
                <a:latin typeface="Times New Roman" pitchFamily="18" charset="0"/>
                <a:cs typeface="Times New Roman" pitchFamily="18" charset="0"/>
              </a:rPr>
              <a:t> д1ахьучу </a:t>
            </a:r>
            <a:r>
              <a:rPr lang="ru-RU" sz="2800" b="1" dirty="0" err="1" smtClean="0">
                <a:latin typeface="Times New Roman" pitchFamily="18" charset="0"/>
                <a:cs typeface="Times New Roman" pitchFamily="18" charset="0"/>
              </a:rPr>
              <a:t>лерина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долчу</a:t>
            </a:r>
            <a:r>
              <a:rPr lang="ru-RU" sz="2800" b="1" dirty="0" smtClean="0">
                <a:latin typeface="Times New Roman" pitchFamily="18" charset="0"/>
                <a:cs typeface="Times New Roman" pitchFamily="18" charset="0"/>
              </a:rPr>
              <a:t> т1еман г1уллакхах </a:t>
            </a:r>
            <a:r>
              <a:rPr lang="ru-RU" sz="2800" b="1" dirty="0" err="1" smtClean="0">
                <a:latin typeface="Times New Roman" pitchFamily="18" charset="0"/>
                <a:cs typeface="Times New Roman" pitchFamily="18" charset="0"/>
              </a:rPr>
              <a:t>йолу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ойла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хийцалур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йц</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берийн</a:t>
            </a:r>
            <a:r>
              <a:rPr lang="ru-RU" sz="2800" b="1" dirty="0" smtClean="0">
                <a:latin typeface="Times New Roman" pitchFamily="18" charset="0"/>
                <a:cs typeface="Times New Roman" pitchFamily="18" charset="0"/>
              </a:rPr>
              <a:t>;</a:t>
            </a:r>
          </a:p>
          <a:p>
            <a:pPr>
              <a:buFontTx/>
              <a:buChar char="-"/>
            </a:pPr>
            <a:r>
              <a:rPr lang="ru-RU" sz="2800" b="1" dirty="0" err="1" smtClean="0">
                <a:latin typeface="Times New Roman" pitchFamily="18" charset="0"/>
                <a:cs typeface="Times New Roman" pitchFamily="18" charset="0"/>
              </a:rPr>
              <a:t>берашна</a:t>
            </a:r>
            <a:r>
              <a:rPr lang="ru-RU" sz="2800" b="1" dirty="0" smtClean="0">
                <a:latin typeface="Times New Roman" pitchFamily="18" charset="0"/>
                <a:cs typeface="Times New Roman" pitchFamily="18" charset="0"/>
              </a:rPr>
              <a:t> 1емар </a:t>
            </a:r>
            <a:r>
              <a:rPr lang="ru-RU" sz="2800" b="1" dirty="0" err="1" smtClean="0">
                <a:latin typeface="Times New Roman" pitchFamily="18" charset="0"/>
                <a:cs typeface="Times New Roman" pitchFamily="18" charset="0"/>
              </a:rPr>
              <a:t>ду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шайга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далучун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маххадо</a:t>
            </a:r>
            <a:r>
              <a:rPr lang="ru-RU" sz="2800" b="1" dirty="0" smtClean="0">
                <a:latin typeface="Times New Roman" pitchFamily="18" charset="0"/>
                <a:cs typeface="Times New Roman" pitchFamily="18" charset="0"/>
              </a:rPr>
              <a:t>; </a:t>
            </a:r>
          </a:p>
          <a:p>
            <a:pPr>
              <a:buFontTx/>
              <a:buChar char="-"/>
            </a:pPr>
            <a:r>
              <a:rPr lang="ru-RU" sz="2800" b="1" dirty="0" smtClean="0">
                <a:latin typeface="Times New Roman" pitchFamily="18" charset="0"/>
                <a:cs typeface="Times New Roman" pitchFamily="18" charset="0"/>
              </a:rPr>
              <a:t>т1екхуьу </a:t>
            </a:r>
            <a:r>
              <a:rPr lang="ru-RU" sz="2800" b="1" dirty="0" err="1" smtClean="0">
                <a:latin typeface="Times New Roman" pitchFamily="18" charset="0"/>
                <a:cs typeface="Times New Roman" pitchFamily="18" charset="0"/>
              </a:rPr>
              <a:t>чкъор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кхетош-кхиор</a:t>
            </a:r>
            <a:r>
              <a:rPr lang="ru-RU" sz="2800" b="1" dirty="0" smtClean="0">
                <a:latin typeface="Times New Roman" pitchFamily="18" charset="0"/>
                <a:cs typeface="Times New Roman" pitchFamily="18" charset="0"/>
              </a:rPr>
              <a:t>;</a:t>
            </a:r>
          </a:p>
          <a:p>
            <a:r>
              <a:rPr lang="ru-RU" sz="2800" b="1" dirty="0" smtClean="0">
                <a:latin typeface="Times New Roman" pitchFamily="18" charset="0"/>
                <a:cs typeface="Times New Roman" pitchFamily="18" charset="0"/>
              </a:rPr>
              <a:t>- т1екхуьучу </a:t>
            </a:r>
            <a:r>
              <a:rPr lang="ru-RU" sz="2800" b="1" dirty="0" err="1" smtClean="0">
                <a:latin typeface="Times New Roman" pitchFamily="18" charset="0"/>
                <a:cs typeface="Times New Roman" pitchFamily="18" charset="0"/>
              </a:rPr>
              <a:t>чкъуран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Даймахке</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безам</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кхоллабалийтар</a:t>
            </a:r>
            <a:r>
              <a:rPr lang="ru-RU" sz="2800" b="1" dirty="0" smtClean="0">
                <a:latin typeface="Times New Roman" pitchFamily="18" charset="0"/>
                <a:cs typeface="Times New Roman"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12968" cy="1219200"/>
          </a:xfrm>
        </p:spPr>
        <p:txBody>
          <a:bodyPr>
            <a:normAutofit fontScale="90000"/>
          </a:bodyPr>
          <a:lstStyle/>
          <a:p>
            <a:pPr algn="ctr">
              <a:spcAft>
                <a:spcPts val="0"/>
              </a:spcAft>
            </a:pPr>
            <a:r>
              <a:rPr lang="ru-RU" dirty="0" smtClean="0">
                <a:solidFill>
                  <a:schemeClr val="tx2"/>
                </a:solidFill>
                <a:latin typeface="Times New Roman"/>
                <a:ea typeface="Times New Roman"/>
                <a:cs typeface="Times New Roman"/>
              </a:rPr>
              <a:t/>
            </a:r>
            <a:br>
              <a:rPr lang="ru-RU" dirty="0" smtClean="0">
                <a:solidFill>
                  <a:schemeClr val="tx2"/>
                </a:solidFill>
                <a:latin typeface="Times New Roman"/>
                <a:ea typeface="Times New Roman"/>
                <a:cs typeface="Times New Roman"/>
              </a:rPr>
            </a:br>
            <a:r>
              <a:rPr lang="ru-RU" dirty="0" smtClean="0">
                <a:solidFill>
                  <a:schemeClr val="tx2"/>
                </a:solidFill>
                <a:latin typeface="Times New Roman"/>
                <a:ea typeface="Times New Roman"/>
                <a:cs typeface="Times New Roman"/>
              </a:rPr>
              <a:t/>
            </a:r>
            <a:br>
              <a:rPr lang="ru-RU" dirty="0" smtClean="0">
                <a:solidFill>
                  <a:schemeClr val="tx2"/>
                </a:solidFill>
                <a:latin typeface="Times New Roman"/>
                <a:ea typeface="Times New Roman"/>
                <a:cs typeface="Times New Roman"/>
              </a:rPr>
            </a:br>
            <a:r>
              <a:rPr lang="ru-RU" dirty="0" smtClean="0">
                <a:solidFill>
                  <a:schemeClr val="tx2"/>
                </a:solidFill>
                <a:latin typeface="Times New Roman"/>
                <a:ea typeface="Times New Roman"/>
                <a:cs typeface="Times New Roman"/>
              </a:rPr>
              <a:t/>
            </a:r>
            <a:br>
              <a:rPr lang="ru-RU" dirty="0" smtClean="0">
                <a:solidFill>
                  <a:schemeClr val="tx2"/>
                </a:solidFill>
                <a:latin typeface="Times New Roman"/>
                <a:ea typeface="Times New Roman"/>
                <a:cs typeface="Times New Roman"/>
              </a:rPr>
            </a:br>
            <a:r>
              <a:rPr lang="ru-RU" dirty="0" smtClean="0">
                <a:solidFill>
                  <a:schemeClr val="tx2"/>
                </a:solidFill>
                <a:latin typeface="Times New Roman"/>
                <a:ea typeface="Times New Roman"/>
                <a:cs typeface="Times New Roman"/>
              </a:rPr>
              <a:t/>
            </a:r>
            <a:br>
              <a:rPr lang="ru-RU" dirty="0" smtClean="0">
                <a:solidFill>
                  <a:schemeClr val="tx2"/>
                </a:solidFill>
                <a:latin typeface="Times New Roman"/>
                <a:ea typeface="Times New Roman"/>
                <a:cs typeface="Times New Roman"/>
              </a:rPr>
            </a:br>
            <a:r>
              <a:rPr lang="ru-RU" dirty="0" smtClean="0">
                <a:solidFill>
                  <a:schemeClr val="tx2"/>
                </a:solidFill>
                <a:latin typeface="Times New Roman"/>
                <a:ea typeface="Times New Roman"/>
                <a:cs typeface="Times New Roman"/>
              </a:rPr>
              <a:t/>
            </a:r>
            <a:br>
              <a:rPr lang="ru-RU" dirty="0" smtClean="0">
                <a:solidFill>
                  <a:schemeClr val="tx2"/>
                </a:solidFill>
                <a:latin typeface="Times New Roman"/>
                <a:ea typeface="Times New Roman"/>
                <a:cs typeface="Times New Roman"/>
              </a:rPr>
            </a:br>
            <a:r>
              <a:rPr lang="ru-RU" dirty="0" smtClean="0">
                <a:solidFill>
                  <a:schemeClr val="tx2"/>
                </a:solidFill>
                <a:latin typeface="Times New Roman"/>
                <a:ea typeface="Times New Roman"/>
                <a:cs typeface="Times New Roman"/>
              </a:rPr>
              <a:t/>
            </a:r>
            <a:br>
              <a:rPr lang="ru-RU" dirty="0" smtClean="0">
                <a:solidFill>
                  <a:schemeClr val="tx2"/>
                </a:solidFill>
                <a:latin typeface="Times New Roman"/>
                <a:ea typeface="Times New Roman"/>
                <a:cs typeface="Times New Roman"/>
              </a:rPr>
            </a:br>
            <a:r>
              <a:rPr lang="ru-RU" dirty="0" smtClean="0">
                <a:solidFill>
                  <a:schemeClr val="tx2"/>
                </a:solidFill>
                <a:latin typeface="Times New Roman"/>
                <a:ea typeface="Times New Roman"/>
                <a:cs typeface="Times New Roman"/>
              </a:rPr>
              <a:t/>
            </a:r>
            <a:br>
              <a:rPr lang="ru-RU" dirty="0" smtClean="0">
                <a:solidFill>
                  <a:schemeClr val="tx2"/>
                </a:solidFill>
                <a:latin typeface="Times New Roman"/>
                <a:ea typeface="Times New Roman"/>
                <a:cs typeface="Times New Roman"/>
              </a:rPr>
            </a:br>
            <a:r>
              <a:rPr lang="ru-RU" dirty="0" smtClean="0">
                <a:solidFill>
                  <a:schemeClr val="tx2"/>
                </a:solidFill>
                <a:latin typeface="Times New Roman"/>
                <a:ea typeface="Times New Roman"/>
                <a:cs typeface="Times New Roman"/>
              </a:rPr>
              <a:t/>
            </a:r>
            <a:br>
              <a:rPr lang="ru-RU" dirty="0" smtClean="0">
                <a:solidFill>
                  <a:schemeClr val="tx2"/>
                </a:solidFill>
                <a:latin typeface="Times New Roman"/>
                <a:ea typeface="Times New Roman"/>
                <a:cs typeface="Times New Roman"/>
              </a:rPr>
            </a:br>
            <a:r>
              <a:rPr lang="ru-RU" dirty="0" smtClean="0">
                <a:solidFill>
                  <a:schemeClr val="tx2"/>
                </a:solidFill>
                <a:ea typeface="Times New Roman"/>
                <a:cs typeface="Times New Roman"/>
              </a:rPr>
              <a:t/>
            </a:r>
            <a:br>
              <a:rPr lang="ru-RU" dirty="0" smtClean="0">
                <a:solidFill>
                  <a:schemeClr val="tx2"/>
                </a:solidFill>
                <a:ea typeface="Times New Roman"/>
                <a:cs typeface="Times New Roman"/>
              </a:rPr>
            </a:br>
            <a:r>
              <a:rPr lang="ru-RU" sz="3100" b="1" dirty="0" err="1" smtClean="0">
                <a:solidFill>
                  <a:schemeClr val="tx2"/>
                </a:solidFill>
                <a:latin typeface="Times New Roman" pitchFamily="18" charset="0"/>
                <a:ea typeface="Times New Roman"/>
                <a:cs typeface="Times New Roman" pitchFamily="18" charset="0"/>
              </a:rPr>
              <a:t>Дахар</a:t>
            </a:r>
            <a:r>
              <a:rPr lang="ru-RU" sz="3100" b="1" dirty="0" smtClean="0">
                <a:solidFill>
                  <a:schemeClr val="tx2"/>
                </a:solidFill>
                <a:latin typeface="Times New Roman" pitchFamily="18" charset="0"/>
                <a:ea typeface="Times New Roman"/>
                <a:cs typeface="Times New Roman" pitchFamily="18" charset="0"/>
              </a:rPr>
              <a:t> – седа</a:t>
            </a:r>
            <a:br>
              <a:rPr lang="ru-RU" sz="3100" b="1" dirty="0" smtClean="0">
                <a:solidFill>
                  <a:schemeClr val="tx2"/>
                </a:solidFill>
                <a:latin typeface="Times New Roman" pitchFamily="18" charset="0"/>
                <a:ea typeface="Times New Roman"/>
                <a:cs typeface="Times New Roman" pitchFamily="18" charset="0"/>
              </a:rPr>
            </a:br>
            <a:r>
              <a:rPr lang="ru-RU" sz="3100" b="1" dirty="0" smtClean="0">
                <a:solidFill>
                  <a:schemeClr val="tx2"/>
                </a:solidFill>
                <a:latin typeface="Times New Roman" pitchFamily="18" charset="0"/>
                <a:ea typeface="Times New Roman"/>
                <a:cs typeface="Times New Roman" pitchFamily="18" charset="0"/>
              </a:rPr>
              <a:t>СВО </a:t>
            </a:r>
            <a:r>
              <a:rPr lang="ru-RU" sz="3100" b="1" dirty="0" err="1" smtClean="0">
                <a:solidFill>
                  <a:schemeClr val="tx2"/>
                </a:solidFill>
                <a:latin typeface="Times New Roman" pitchFamily="18" charset="0"/>
                <a:ea typeface="Times New Roman"/>
                <a:cs typeface="Times New Roman" pitchFamily="18" charset="0"/>
              </a:rPr>
              <a:t>Турпалочунна</a:t>
            </a:r>
            <a:r>
              <a:rPr lang="ru-RU" sz="3100" b="1" dirty="0" smtClean="0">
                <a:solidFill>
                  <a:schemeClr val="tx2"/>
                </a:solidFill>
                <a:latin typeface="Times New Roman" pitchFamily="18" charset="0"/>
                <a:ea typeface="Times New Roman"/>
                <a:cs typeface="Times New Roman" pitchFamily="18" charset="0"/>
              </a:rPr>
              <a:t>  </a:t>
            </a:r>
            <a:r>
              <a:rPr lang="ru-RU" sz="3100" b="1" dirty="0" err="1" smtClean="0">
                <a:solidFill>
                  <a:schemeClr val="tx2"/>
                </a:solidFill>
                <a:latin typeface="Times New Roman" pitchFamily="18" charset="0"/>
                <a:ea typeface="Times New Roman"/>
                <a:cs typeface="Times New Roman" pitchFamily="18" charset="0"/>
              </a:rPr>
              <a:t>Яхиев</a:t>
            </a:r>
            <a:r>
              <a:rPr lang="ru-RU" sz="3100" b="1" dirty="0" smtClean="0">
                <a:solidFill>
                  <a:schemeClr val="tx2"/>
                </a:solidFill>
                <a:latin typeface="Times New Roman" pitchFamily="18" charset="0"/>
                <a:ea typeface="Times New Roman"/>
                <a:cs typeface="Times New Roman" pitchFamily="18" charset="0"/>
              </a:rPr>
              <a:t> </a:t>
            </a:r>
            <a:r>
              <a:rPr lang="ru-RU" sz="3100" b="1" dirty="0" err="1" smtClean="0">
                <a:solidFill>
                  <a:schemeClr val="tx2"/>
                </a:solidFill>
                <a:latin typeface="Times New Roman" pitchFamily="18" charset="0"/>
                <a:ea typeface="Times New Roman"/>
                <a:cs typeface="Times New Roman" pitchFamily="18" charset="0"/>
              </a:rPr>
              <a:t>Килабан</a:t>
            </a:r>
            <a:r>
              <a:rPr lang="ru-RU" sz="3100" b="1" dirty="0" smtClean="0">
                <a:solidFill>
                  <a:schemeClr val="tx2"/>
                </a:solidFill>
                <a:latin typeface="Times New Roman" pitchFamily="18" charset="0"/>
                <a:ea typeface="Times New Roman"/>
                <a:cs typeface="Times New Roman" pitchFamily="18" charset="0"/>
              </a:rPr>
              <a:t> </a:t>
            </a:r>
            <a:r>
              <a:rPr lang="ru-RU" sz="3100" b="1" dirty="0" err="1" smtClean="0">
                <a:solidFill>
                  <a:schemeClr val="tx2"/>
                </a:solidFill>
                <a:latin typeface="Times New Roman" pitchFamily="18" charset="0"/>
                <a:ea typeface="Times New Roman"/>
                <a:cs typeface="Times New Roman" pitchFamily="18" charset="0"/>
              </a:rPr>
              <a:t>Шамильна</a:t>
            </a:r>
            <a:r>
              <a:rPr lang="ru-RU" sz="3100" b="1" dirty="0" smtClean="0">
                <a:solidFill>
                  <a:schemeClr val="tx2"/>
                </a:solidFill>
                <a:latin typeface="Times New Roman" pitchFamily="18" charset="0"/>
                <a:ea typeface="Times New Roman"/>
                <a:cs typeface="Times New Roman" pitchFamily="18" charset="0"/>
              </a:rPr>
              <a:t> </a:t>
            </a:r>
            <a:r>
              <a:rPr lang="ru-RU" sz="3100" b="1" dirty="0" err="1" smtClean="0">
                <a:solidFill>
                  <a:schemeClr val="tx2"/>
                </a:solidFill>
                <a:latin typeface="Times New Roman" pitchFamily="18" charset="0"/>
                <a:ea typeface="Times New Roman"/>
                <a:cs typeface="Times New Roman" pitchFamily="18" charset="0"/>
              </a:rPr>
              <a:t>лерина</a:t>
            </a:r>
            <a:endParaRPr lang="ru-RU" sz="3600" b="1" dirty="0">
              <a:solidFill>
                <a:schemeClr val="tx2"/>
              </a:solidFill>
              <a:latin typeface="Times New Roman" pitchFamily="18" charset="0"/>
              <a:cs typeface="Times New Roman" pitchFamily="18"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365" t="26293" r="4596" b="21923"/>
          <a:stretch/>
        </p:blipFill>
        <p:spPr bwMode="auto">
          <a:xfrm>
            <a:off x="4860032" y="2276872"/>
            <a:ext cx="3797832" cy="2754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23528" y="2009984"/>
            <a:ext cx="4536504" cy="2862322"/>
          </a:xfrm>
          <a:prstGeom prst="rect">
            <a:avLst/>
          </a:prstGeom>
        </p:spPr>
        <p:txBody>
          <a:bodyPr wrap="square">
            <a:spAutoFit/>
          </a:bodyPr>
          <a:lstStyle/>
          <a:p>
            <a:r>
              <a:rPr lang="ru-RU" sz="2000" b="1" dirty="0" smtClean="0">
                <a:latin typeface="Times New Roman" pitchFamily="18" charset="0"/>
                <a:cs typeface="Times New Roman" pitchFamily="18" charset="0"/>
              </a:rPr>
              <a:t>Рег1ата т1ехула </a:t>
            </a:r>
            <a:r>
              <a:rPr lang="ru-RU" sz="2000" b="1" dirty="0" err="1" smtClean="0">
                <a:latin typeface="Times New Roman" pitchFamily="18" charset="0"/>
                <a:cs typeface="Times New Roman" pitchFamily="18" charset="0"/>
              </a:rPr>
              <a:t>седарчий</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лийти</a:t>
            </a:r>
            <a:r>
              <a:rPr lang="ru-RU" sz="2000" b="1" dirty="0" smtClean="0">
                <a:latin typeface="Times New Roman" pitchFamily="18" charset="0"/>
                <a:cs typeface="Times New Roman" pitchFamily="18" charset="0"/>
              </a:rPr>
              <a:t>,</a:t>
            </a:r>
          </a:p>
          <a:p>
            <a:r>
              <a:rPr lang="ru-RU" sz="2000" b="1" dirty="0" err="1" smtClean="0">
                <a:latin typeface="Times New Roman" pitchFamily="18" charset="0"/>
                <a:cs typeface="Times New Roman" pitchFamily="18" charset="0"/>
              </a:rPr>
              <a:t>Ткъа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цхьаъ</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массарел</a:t>
            </a:r>
            <a:r>
              <a:rPr lang="ru-RU" sz="2000" b="1" dirty="0" smtClean="0">
                <a:latin typeface="Times New Roman" pitchFamily="18" charset="0"/>
                <a:cs typeface="Times New Roman" pitchFamily="18" charset="0"/>
              </a:rPr>
              <a:t>  ч1ог1а </a:t>
            </a:r>
            <a:r>
              <a:rPr lang="ru-RU" sz="2000" b="1" dirty="0" err="1" smtClean="0">
                <a:latin typeface="Times New Roman" pitchFamily="18" charset="0"/>
                <a:cs typeface="Times New Roman" pitchFamily="18" charset="0"/>
              </a:rPr>
              <a:t>лепа</a:t>
            </a:r>
            <a:r>
              <a:rPr lang="ru-RU" sz="2000" b="1" dirty="0" smtClean="0">
                <a:latin typeface="Times New Roman" pitchFamily="18" charset="0"/>
                <a:cs typeface="Times New Roman" pitchFamily="18" charset="0"/>
              </a:rPr>
              <a:t>.</a:t>
            </a:r>
          </a:p>
          <a:p>
            <a:r>
              <a:rPr lang="ru-RU" sz="2000" b="1" dirty="0" err="1" smtClean="0">
                <a:latin typeface="Times New Roman" pitchFamily="18" charset="0"/>
                <a:cs typeface="Times New Roman" pitchFamily="18" charset="0"/>
              </a:rPr>
              <a:t>Иштта</a:t>
            </a:r>
            <a:r>
              <a:rPr lang="ru-RU" sz="2000" b="1" dirty="0" smtClean="0">
                <a:latin typeface="Times New Roman" pitchFamily="18" charset="0"/>
                <a:cs typeface="Times New Roman" pitchFamily="18" charset="0"/>
              </a:rPr>
              <a:t>, т1амера </a:t>
            </a:r>
            <a:r>
              <a:rPr lang="ru-RU" sz="2000" b="1" dirty="0" err="1" smtClean="0">
                <a:latin typeface="Times New Roman" pitchFamily="18" charset="0"/>
                <a:cs typeface="Times New Roman" pitchFamily="18" charset="0"/>
              </a:rPr>
              <a:t>даимна</a:t>
            </a:r>
            <a:r>
              <a:rPr lang="ru-RU" sz="2000" b="1" dirty="0" smtClean="0">
                <a:latin typeface="Times New Roman" pitchFamily="18" charset="0"/>
                <a:cs typeface="Times New Roman" pitchFamily="18" charset="0"/>
              </a:rPr>
              <a:t> а т1еоьцу</a:t>
            </a:r>
          </a:p>
          <a:p>
            <a:r>
              <a:rPr lang="ru-RU" sz="2000" b="1" dirty="0" err="1" smtClean="0">
                <a:latin typeface="Times New Roman" pitchFamily="18" charset="0"/>
                <a:cs typeface="Times New Roman" pitchFamily="18" charset="0"/>
              </a:rPr>
              <a:t>Нохчийчоь-Нанас</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шен</a:t>
            </a:r>
            <a:r>
              <a:rPr lang="ru-RU" sz="2000" b="1" dirty="0" smtClean="0">
                <a:latin typeface="Times New Roman" pitchFamily="18" charset="0"/>
                <a:cs typeface="Times New Roman" pitchFamily="18" charset="0"/>
              </a:rPr>
              <a:t> к1ентий!</a:t>
            </a:r>
          </a:p>
          <a:p>
            <a:endParaRPr lang="ru-RU" sz="2000" b="1" dirty="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И йухавог1ур </a:t>
            </a:r>
            <a:r>
              <a:rPr lang="ru-RU" sz="2000" b="1" dirty="0" err="1" smtClean="0">
                <a:latin typeface="Times New Roman" pitchFamily="18" charset="0"/>
                <a:cs typeface="Times New Roman" pitchFamily="18" charset="0"/>
              </a:rPr>
              <a:t>ву</a:t>
            </a:r>
            <a:r>
              <a:rPr lang="ru-RU" sz="2000" b="1" dirty="0" smtClean="0">
                <a:latin typeface="Times New Roman" pitchFamily="18" charset="0"/>
                <a:cs typeface="Times New Roman" pitchFamily="18" charset="0"/>
              </a:rPr>
              <a:t>! И йухавог1ур </a:t>
            </a:r>
            <a:r>
              <a:rPr lang="ru-RU" sz="2000" b="1" dirty="0" err="1" smtClean="0">
                <a:latin typeface="Times New Roman" pitchFamily="18" charset="0"/>
                <a:cs typeface="Times New Roman" pitchFamily="18" charset="0"/>
              </a:rPr>
              <a:t>ву</a:t>
            </a:r>
            <a:r>
              <a:rPr lang="ru-RU" sz="2000" b="1" dirty="0" smtClean="0">
                <a:latin typeface="Times New Roman" pitchFamily="18" charset="0"/>
                <a:cs typeface="Times New Roman" pitchFamily="18" charset="0"/>
              </a:rPr>
              <a:t>!</a:t>
            </a:r>
          </a:p>
          <a:p>
            <a:r>
              <a:rPr lang="ru-RU" sz="2000" b="1" dirty="0" smtClean="0">
                <a:latin typeface="Times New Roman" pitchFamily="18" charset="0"/>
                <a:cs typeface="Times New Roman" pitchFamily="18" charset="0"/>
              </a:rPr>
              <a:t>Д1абовр бац </a:t>
            </a:r>
            <a:r>
              <a:rPr lang="ru-RU" sz="2000" b="1" dirty="0" err="1" smtClean="0">
                <a:latin typeface="Times New Roman" pitchFamily="18" charset="0"/>
                <a:cs typeface="Times New Roman" pitchFamily="18" charset="0"/>
              </a:rPr>
              <a:t>дахаран</a:t>
            </a:r>
            <a:r>
              <a:rPr lang="ru-RU" sz="2000" b="1" dirty="0" smtClean="0">
                <a:latin typeface="Times New Roman" pitchFamily="18" charset="0"/>
                <a:cs typeface="Times New Roman" pitchFamily="18" charset="0"/>
              </a:rPr>
              <a:t> седа!</a:t>
            </a:r>
          </a:p>
          <a:p>
            <a:r>
              <a:rPr lang="ru-RU" sz="2000" b="1" dirty="0">
                <a:latin typeface="Times New Roman" pitchFamily="18" charset="0"/>
                <a:cs typeface="Times New Roman" pitchFamily="18" charset="0"/>
              </a:rPr>
              <a:t>И йухавог1ур </a:t>
            </a:r>
            <a:r>
              <a:rPr lang="ru-RU" sz="2000" b="1" dirty="0" err="1">
                <a:latin typeface="Times New Roman" pitchFamily="18" charset="0"/>
                <a:cs typeface="Times New Roman" pitchFamily="18" charset="0"/>
              </a:rPr>
              <a:t>ву</a:t>
            </a:r>
            <a:r>
              <a:rPr lang="ru-RU" sz="2000" b="1" dirty="0">
                <a:latin typeface="Times New Roman" pitchFamily="18" charset="0"/>
                <a:cs typeface="Times New Roman" pitchFamily="18" charset="0"/>
              </a:rPr>
              <a:t>! И йухавог1ур </a:t>
            </a:r>
            <a:r>
              <a:rPr lang="ru-RU" sz="2000" b="1" dirty="0" err="1">
                <a:latin typeface="Times New Roman" pitchFamily="18" charset="0"/>
                <a:cs typeface="Times New Roman" pitchFamily="18" charset="0"/>
              </a:rPr>
              <a:t>ву</a:t>
            </a:r>
            <a:r>
              <a:rPr lang="ru-RU" sz="2000" b="1" dirty="0">
                <a:latin typeface="Times New Roman" pitchFamily="18" charset="0"/>
                <a:cs typeface="Times New Roman" pitchFamily="18" charset="0"/>
              </a:rPr>
              <a:t>!</a:t>
            </a:r>
          </a:p>
          <a:p>
            <a:r>
              <a:rPr lang="ru-RU" sz="2000" b="1" dirty="0" err="1" smtClean="0">
                <a:latin typeface="Times New Roman" pitchFamily="18" charset="0"/>
                <a:cs typeface="Times New Roman" pitchFamily="18" charset="0"/>
              </a:rPr>
              <a:t>Шен</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турпалхой</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ларбеш</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йу</a:t>
            </a:r>
            <a:r>
              <a:rPr lang="ru-RU" sz="2000" b="1" dirty="0" smtClean="0">
                <a:latin typeface="Times New Roman" pitchFamily="18" charset="0"/>
                <a:cs typeface="Times New Roman" pitchFamily="18" charset="0"/>
              </a:rPr>
              <a:t> Рег1ат1а!</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496944" cy="5693866"/>
          </a:xfrm>
          <a:prstGeom prst="rect">
            <a:avLst/>
          </a:prstGeom>
        </p:spPr>
        <p:txBody>
          <a:bodyPr wrap="square">
            <a:spAutoFit/>
          </a:bodyPr>
          <a:lstStyle/>
          <a:p>
            <a:r>
              <a:rPr lang="ru-RU" sz="2800" b="1" dirty="0" smtClean="0">
                <a:solidFill>
                  <a:schemeClr val="tx2"/>
                </a:solidFill>
              </a:rPr>
              <a:t>Жам1: </a:t>
            </a:r>
            <a:r>
              <a:rPr lang="ru-RU" sz="2800" b="1" dirty="0" err="1" smtClean="0"/>
              <a:t>Карарчу</a:t>
            </a:r>
            <a:r>
              <a:rPr lang="ru-RU" sz="2800" b="1" dirty="0" smtClean="0"/>
              <a:t> </a:t>
            </a:r>
            <a:r>
              <a:rPr lang="ru-RU" sz="2800" b="1" dirty="0" err="1" smtClean="0"/>
              <a:t>хенан</a:t>
            </a:r>
            <a:r>
              <a:rPr lang="ru-RU" sz="2800" b="1" dirty="0" smtClean="0"/>
              <a:t>, </a:t>
            </a:r>
            <a:r>
              <a:rPr lang="ru-RU" sz="2800" b="1" dirty="0" err="1" smtClean="0"/>
              <a:t>дахнарг</a:t>
            </a:r>
            <a:r>
              <a:rPr lang="ru-RU" sz="2800" b="1" dirty="0" smtClean="0"/>
              <a:t> </a:t>
            </a:r>
            <a:r>
              <a:rPr lang="ru-RU" sz="2800" b="1" dirty="0" err="1" smtClean="0"/>
              <a:t>доцу</a:t>
            </a:r>
            <a:r>
              <a:rPr lang="ru-RU" sz="2800" b="1" dirty="0" smtClean="0"/>
              <a:t>, </a:t>
            </a:r>
            <a:r>
              <a:rPr lang="ru-RU" sz="2800" b="1" dirty="0" err="1" smtClean="0"/>
              <a:t>хиндерг</a:t>
            </a:r>
            <a:r>
              <a:rPr lang="ru-RU" sz="2800" b="1" dirty="0" smtClean="0"/>
              <a:t> </a:t>
            </a:r>
            <a:r>
              <a:rPr lang="ru-RU" sz="2800" b="1" dirty="0" err="1" smtClean="0"/>
              <a:t>дац</a:t>
            </a:r>
            <a:r>
              <a:rPr lang="ru-RU" sz="2800" b="1" dirty="0" smtClean="0"/>
              <a:t>. Х1ора </a:t>
            </a:r>
            <a:r>
              <a:rPr lang="ru-RU" sz="2800" b="1" dirty="0" err="1" smtClean="0"/>
              <a:t>адам</a:t>
            </a:r>
            <a:r>
              <a:rPr lang="ru-RU" sz="2800" b="1" dirty="0" smtClean="0"/>
              <a:t> – </a:t>
            </a:r>
            <a:r>
              <a:rPr lang="ru-RU" sz="2800" b="1" dirty="0" err="1" smtClean="0"/>
              <a:t>ша</a:t>
            </a:r>
            <a:r>
              <a:rPr lang="ru-RU" sz="2800" b="1" dirty="0" smtClean="0"/>
              <a:t> </a:t>
            </a:r>
            <a:r>
              <a:rPr lang="ru-RU" sz="2800" b="1" dirty="0" err="1" smtClean="0"/>
              <a:t>доцург</a:t>
            </a:r>
            <a:r>
              <a:rPr lang="ru-RU" sz="2800" b="1" dirty="0" smtClean="0"/>
              <a:t> а, </a:t>
            </a:r>
            <a:r>
              <a:rPr lang="ru-RU" sz="2800" b="1" dirty="0" err="1" smtClean="0"/>
              <a:t>шен</a:t>
            </a:r>
            <a:r>
              <a:rPr lang="ru-RU" sz="2800" b="1" dirty="0" smtClean="0"/>
              <a:t> </a:t>
            </a:r>
            <a:r>
              <a:rPr lang="ru-RU" sz="2800" b="1" dirty="0" err="1" smtClean="0"/>
              <a:t>Даймехкан</a:t>
            </a:r>
            <a:r>
              <a:rPr lang="ru-RU" sz="2800" b="1" dirty="0" smtClean="0"/>
              <a:t> </a:t>
            </a:r>
            <a:r>
              <a:rPr lang="ru-RU" sz="2800" b="1" dirty="0" err="1" smtClean="0"/>
              <a:t>диканна</a:t>
            </a:r>
            <a:r>
              <a:rPr lang="ru-RU" sz="2800" b="1" dirty="0" smtClean="0"/>
              <a:t> </a:t>
            </a:r>
            <a:r>
              <a:rPr lang="ru-RU" sz="2800" b="1" dirty="0" err="1" smtClean="0"/>
              <a:t>вехаш</a:t>
            </a:r>
            <a:r>
              <a:rPr lang="ru-RU" sz="2800" b="1" dirty="0" smtClean="0"/>
              <a:t> волу </a:t>
            </a:r>
            <a:r>
              <a:rPr lang="ru-RU" sz="2800" b="1" dirty="0" err="1" smtClean="0"/>
              <a:t>стаг</a:t>
            </a:r>
            <a:r>
              <a:rPr lang="ru-RU" sz="2800" b="1" dirty="0" smtClean="0"/>
              <a:t> </a:t>
            </a:r>
            <a:r>
              <a:rPr lang="ru-RU" sz="2800" b="1" dirty="0" err="1" smtClean="0"/>
              <a:t>ву</a:t>
            </a:r>
            <a:r>
              <a:rPr lang="ru-RU" sz="2800" b="1" dirty="0" smtClean="0"/>
              <a:t>. </a:t>
            </a:r>
            <a:r>
              <a:rPr lang="ru-RU" sz="2800" b="1" dirty="0" err="1" smtClean="0"/>
              <a:t>Даймехкан</a:t>
            </a:r>
            <a:r>
              <a:rPr lang="ru-RU" sz="2800" b="1" dirty="0" smtClean="0"/>
              <a:t> </a:t>
            </a:r>
            <a:r>
              <a:rPr lang="ru-RU" sz="2800" b="1" dirty="0" err="1" smtClean="0"/>
              <a:t>бакъволу</a:t>
            </a:r>
            <a:r>
              <a:rPr lang="ru-RU" sz="2800" b="1" dirty="0" smtClean="0"/>
              <a:t> патриот – </a:t>
            </a:r>
            <a:r>
              <a:rPr lang="ru-RU" sz="2800" b="1" dirty="0" err="1" smtClean="0"/>
              <a:t>шайн</a:t>
            </a:r>
            <a:r>
              <a:rPr lang="ru-RU" sz="2800" b="1" dirty="0" smtClean="0"/>
              <a:t> </a:t>
            </a:r>
            <a:r>
              <a:rPr lang="ru-RU" sz="2800" b="1" dirty="0" err="1" smtClean="0"/>
              <a:t>турпалхой</a:t>
            </a:r>
            <a:r>
              <a:rPr lang="ru-RU" sz="2800" b="1" dirty="0" smtClean="0"/>
              <a:t> </a:t>
            </a:r>
            <a:r>
              <a:rPr lang="ru-RU" sz="2800" b="1" dirty="0" err="1" smtClean="0"/>
              <a:t>бовзар</a:t>
            </a:r>
            <a:r>
              <a:rPr lang="ru-RU" sz="2800" b="1" dirty="0" smtClean="0"/>
              <a:t>. </a:t>
            </a:r>
            <a:r>
              <a:rPr lang="ru-RU" sz="2800" b="1" dirty="0" err="1" smtClean="0"/>
              <a:t>Вай</a:t>
            </a:r>
            <a:r>
              <a:rPr lang="ru-RU" sz="2800" b="1" dirty="0" smtClean="0"/>
              <a:t> </a:t>
            </a:r>
            <a:r>
              <a:rPr lang="ru-RU" sz="2800" b="1" dirty="0" err="1" smtClean="0"/>
              <a:t>маьрша</a:t>
            </a:r>
            <a:r>
              <a:rPr lang="ru-RU" sz="2800" b="1" dirty="0" smtClean="0"/>
              <a:t> </a:t>
            </a:r>
            <a:r>
              <a:rPr lang="ru-RU" sz="2800" b="1" dirty="0" err="1" smtClean="0"/>
              <a:t>дахийтархьама</a:t>
            </a:r>
            <a:r>
              <a:rPr lang="ru-RU" sz="2800" b="1" dirty="0" smtClean="0"/>
              <a:t>, </a:t>
            </a:r>
            <a:r>
              <a:rPr lang="ru-RU" sz="2800" b="1" dirty="0" err="1" smtClean="0"/>
              <a:t>шайн</a:t>
            </a:r>
            <a:r>
              <a:rPr lang="ru-RU" sz="2800" b="1" dirty="0" smtClean="0"/>
              <a:t> </a:t>
            </a:r>
            <a:r>
              <a:rPr lang="ru-RU" sz="2800" b="1" dirty="0" err="1" smtClean="0"/>
              <a:t>синош</a:t>
            </a:r>
            <a:r>
              <a:rPr lang="ru-RU" sz="2800" b="1" dirty="0" smtClean="0"/>
              <a:t> д1аделлачу </a:t>
            </a:r>
            <a:r>
              <a:rPr lang="ru-RU" sz="2800" b="1" dirty="0" err="1" smtClean="0"/>
              <a:t>турпалхойн</a:t>
            </a:r>
            <a:r>
              <a:rPr lang="ru-RU" sz="2800" b="1" dirty="0" smtClean="0"/>
              <a:t> ц1ерш </a:t>
            </a:r>
            <a:r>
              <a:rPr lang="ru-RU" sz="2800" b="1" dirty="0" err="1" smtClean="0"/>
              <a:t>вайна</a:t>
            </a:r>
            <a:r>
              <a:rPr lang="ru-RU" sz="2800" b="1" dirty="0" smtClean="0"/>
              <a:t> </a:t>
            </a:r>
            <a:r>
              <a:rPr lang="ru-RU" sz="2800" b="1" dirty="0" err="1" smtClean="0"/>
              <a:t>даимна</a:t>
            </a:r>
            <a:r>
              <a:rPr lang="ru-RU" sz="2800" b="1" dirty="0" smtClean="0"/>
              <a:t> а </a:t>
            </a:r>
            <a:r>
              <a:rPr lang="ru-RU" sz="2800" b="1" dirty="0" err="1" smtClean="0"/>
              <a:t>дагахь</a:t>
            </a:r>
            <a:r>
              <a:rPr lang="ru-RU" sz="2800" b="1" dirty="0" smtClean="0"/>
              <a:t> </a:t>
            </a:r>
            <a:r>
              <a:rPr lang="ru-RU" sz="2800" b="1" dirty="0" err="1" smtClean="0"/>
              <a:t>йиса</a:t>
            </a:r>
            <a:r>
              <a:rPr lang="ru-RU" sz="2800" b="1" dirty="0" smtClean="0"/>
              <a:t> </a:t>
            </a:r>
            <a:r>
              <a:rPr lang="ru-RU" sz="2800" b="1" dirty="0" err="1" smtClean="0"/>
              <a:t>йезаш</a:t>
            </a:r>
            <a:r>
              <a:rPr lang="ru-RU" sz="2800" b="1" dirty="0" smtClean="0"/>
              <a:t> </a:t>
            </a:r>
            <a:r>
              <a:rPr lang="ru-RU" sz="2800" b="1" dirty="0" err="1" smtClean="0"/>
              <a:t>йу</a:t>
            </a:r>
            <a:r>
              <a:rPr lang="ru-RU" sz="2800" b="1" dirty="0" smtClean="0"/>
              <a:t>. </a:t>
            </a:r>
            <a:r>
              <a:rPr lang="ru-RU" sz="2800" b="1" dirty="0" err="1" smtClean="0"/>
              <a:t>Шамилан</a:t>
            </a:r>
            <a:r>
              <a:rPr lang="ru-RU" sz="2800" b="1" dirty="0" smtClean="0"/>
              <a:t> </a:t>
            </a:r>
            <a:r>
              <a:rPr lang="ru-RU" sz="2800" b="1" dirty="0" err="1" smtClean="0"/>
              <a:t>хьуьнар</a:t>
            </a:r>
            <a:r>
              <a:rPr lang="ru-RU" sz="2800" b="1" dirty="0" smtClean="0"/>
              <a:t> ч1ог1а дика </a:t>
            </a:r>
            <a:r>
              <a:rPr lang="ru-RU" sz="2800" b="1" dirty="0" err="1" smtClean="0"/>
              <a:t>масал</a:t>
            </a:r>
            <a:r>
              <a:rPr lang="ru-RU" sz="2800" b="1" dirty="0" smtClean="0"/>
              <a:t> </a:t>
            </a:r>
            <a:r>
              <a:rPr lang="ru-RU" sz="2800" b="1" dirty="0" err="1" smtClean="0"/>
              <a:t>хир</a:t>
            </a:r>
            <a:r>
              <a:rPr lang="ru-RU" sz="2800" b="1" dirty="0" smtClean="0"/>
              <a:t> </a:t>
            </a:r>
            <a:r>
              <a:rPr lang="ru-RU" sz="2800" b="1" dirty="0" err="1" smtClean="0"/>
              <a:t>ду</a:t>
            </a:r>
            <a:r>
              <a:rPr lang="ru-RU" sz="2800" b="1" dirty="0" smtClean="0"/>
              <a:t> </a:t>
            </a:r>
            <a:r>
              <a:rPr lang="ru-RU" sz="2800" b="1" dirty="0" err="1" smtClean="0"/>
              <a:t>массарна</a:t>
            </a:r>
            <a:r>
              <a:rPr lang="ru-RU" sz="2800" b="1" dirty="0" smtClean="0"/>
              <a:t> а, </a:t>
            </a:r>
            <a:r>
              <a:rPr lang="ru-RU" sz="2800" b="1" dirty="0" err="1" smtClean="0"/>
              <a:t>вай</a:t>
            </a:r>
            <a:r>
              <a:rPr lang="ru-RU" sz="2800" b="1" dirty="0" smtClean="0"/>
              <a:t> </a:t>
            </a:r>
            <a:r>
              <a:rPr lang="ru-RU" sz="2800" b="1" dirty="0" err="1" smtClean="0"/>
              <a:t>даимна</a:t>
            </a:r>
            <a:r>
              <a:rPr lang="ru-RU" sz="2800" b="1" dirty="0" smtClean="0"/>
              <a:t> а </a:t>
            </a:r>
            <a:r>
              <a:rPr lang="ru-RU" sz="2800" b="1" dirty="0" err="1" smtClean="0"/>
              <a:t>вайн</a:t>
            </a:r>
            <a:r>
              <a:rPr lang="ru-RU" sz="2800" b="1" dirty="0" smtClean="0"/>
              <a:t> </a:t>
            </a:r>
            <a:r>
              <a:rPr lang="ru-RU" sz="2800" b="1" dirty="0" err="1" smtClean="0"/>
              <a:t>дегнашкахь</a:t>
            </a:r>
            <a:r>
              <a:rPr lang="ru-RU" sz="2800" b="1" dirty="0" smtClean="0"/>
              <a:t> и </a:t>
            </a:r>
            <a:r>
              <a:rPr lang="ru-RU" sz="2800" b="1" dirty="0" err="1" smtClean="0"/>
              <a:t>латторт</a:t>
            </a:r>
            <a:r>
              <a:rPr lang="ru-RU" sz="2800" b="1" dirty="0"/>
              <a:t> </a:t>
            </a:r>
            <a:r>
              <a:rPr lang="ru-RU" sz="2800" b="1" dirty="0" err="1" smtClean="0"/>
              <a:t>ву</a:t>
            </a:r>
            <a:r>
              <a:rPr lang="ru-RU" sz="2800" b="1" dirty="0" smtClean="0"/>
              <a:t>. </a:t>
            </a:r>
            <a:r>
              <a:rPr lang="ru-RU" sz="2800" b="1" dirty="0" err="1" smtClean="0"/>
              <a:t>Вайна</a:t>
            </a:r>
            <a:r>
              <a:rPr lang="ru-RU" sz="2800" b="1" dirty="0" smtClean="0"/>
              <a:t>, </a:t>
            </a:r>
            <a:r>
              <a:rPr lang="ru-RU" sz="2800" b="1" dirty="0" err="1" smtClean="0"/>
              <a:t>жимачу</a:t>
            </a:r>
            <a:r>
              <a:rPr lang="ru-RU" sz="2800" b="1" dirty="0" smtClean="0"/>
              <a:t> т1аьхьенна, </a:t>
            </a:r>
            <a:r>
              <a:rPr lang="ru-RU" sz="2800" b="1" dirty="0" err="1" smtClean="0"/>
              <a:t>дуккха</a:t>
            </a:r>
            <a:r>
              <a:rPr lang="ru-RU" sz="2800" b="1" dirty="0" smtClean="0"/>
              <a:t> а </a:t>
            </a:r>
            <a:r>
              <a:rPr lang="ru-RU" sz="2800" b="1" dirty="0" err="1" smtClean="0"/>
              <a:t>бу</a:t>
            </a:r>
            <a:r>
              <a:rPr lang="ru-RU" sz="2800" b="1" dirty="0" smtClean="0"/>
              <a:t> </a:t>
            </a:r>
            <a:r>
              <a:rPr lang="ru-RU" sz="2800" b="1" dirty="0" err="1" smtClean="0"/>
              <a:t>шайх</a:t>
            </a:r>
            <a:r>
              <a:rPr lang="ru-RU" sz="2800" b="1" dirty="0" smtClean="0"/>
              <a:t> </a:t>
            </a:r>
            <a:r>
              <a:rPr lang="ru-RU" sz="2800" b="1" dirty="0" err="1" smtClean="0"/>
              <a:t>масал</a:t>
            </a:r>
            <a:r>
              <a:rPr lang="ru-RU" sz="2800" b="1" dirty="0" smtClean="0"/>
              <a:t> </a:t>
            </a:r>
            <a:r>
              <a:rPr lang="ru-RU" sz="2800" b="1" dirty="0" err="1" smtClean="0"/>
              <a:t>эца</a:t>
            </a:r>
            <a:r>
              <a:rPr lang="ru-RU" sz="2800" b="1" dirty="0" smtClean="0"/>
              <a:t> </a:t>
            </a:r>
            <a:r>
              <a:rPr lang="ru-RU" sz="2800" b="1" dirty="0" err="1" smtClean="0"/>
              <a:t>къонахий</a:t>
            </a:r>
            <a:r>
              <a:rPr lang="ru-RU" sz="2800" b="1" dirty="0" smtClean="0"/>
              <a:t>. Со </a:t>
            </a:r>
            <a:r>
              <a:rPr lang="ru-RU" sz="2800" b="1" dirty="0" err="1" smtClean="0"/>
              <a:t>тешна</a:t>
            </a:r>
            <a:r>
              <a:rPr lang="ru-RU" sz="2800" b="1" dirty="0" smtClean="0"/>
              <a:t> </a:t>
            </a:r>
            <a:r>
              <a:rPr lang="ru-RU" sz="2800" b="1" dirty="0" err="1" smtClean="0"/>
              <a:t>йу</a:t>
            </a:r>
            <a:r>
              <a:rPr lang="ru-RU" sz="2800" b="1" dirty="0" smtClean="0"/>
              <a:t>, Шамиль </a:t>
            </a:r>
            <a:r>
              <a:rPr lang="ru-RU" sz="2800" b="1" dirty="0" err="1" smtClean="0"/>
              <a:t>санна</a:t>
            </a:r>
            <a:r>
              <a:rPr lang="ru-RU" sz="2800" b="1" dirty="0" smtClean="0"/>
              <a:t> волу </a:t>
            </a:r>
            <a:r>
              <a:rPr lang="ru-RU" sz="2800" b="1" dirty="0" err="1" smtClean="0"/>
              <a:t>турпалхо</a:t>
            </a:r>
            <a:r>
              <a:rPr lang="ru-RU" sz="2800" b="1" dirty="0" smtClean="0"/>
              <a:t> </a:t>
            </a:r>
            <a:r>
              <a:rPr lang="ru-RU" sz="2800" b="1" dirty="0" err="1" smtClean="0"/>
              <a:t>массеран</a:t>
            </a:r>
            <a:r>
              <a:rPr lang="ru-RU" sz="2800" b="1" dirty="0" smtClean="0"/>
              <a:t> а </a:t>
            </a:r>
            <a:r>
              <a:rPr lang="ru-RU" sz="2800" b="1" dirty="0" err="1" smtClean="0"/>
              <a:t>дозалла</a:t>
            </a:r>
            <a:r>
              <a:rPr lang="ru-RU" sz="2800" b="1" dirty="0" smtClean="0"/>
              <a:t> </a:t>
            </a:r>
            <a:r>
              <a:rPr lang="ru-RU" sz="2800" b="1" dirty="0" err="1" smtClean="0"/>
              <a:t>хирг</a:t>
            </a:r>
            <a:r>
              <a:rPr lang="ru-RU" sz="2800" b="1" dirty="0" smtClean="0"/>
              <a:t> </a:t>
            </a:r>
            <a:r>
              <a:rPr lang="ru-RU" sz="2800" b="1" dirty="0" err="1" smtClean="0"/>
              <a:t>хиларх</a:t>
            </a:r>
            <a:r>
              <a:rPr lang="ru-RU" sz="2800" b="1" dirty="0" smtClean="0"/>
              <a:t>, </a:t>
            </a:r>
            <a:r>
              <a:rPr lang="ru-RU" sz="2800" b="1" dirty="0" err="1" smtClean="0"/>
              <a:t>иштта</a:t>
            </a:r>
            <a:r>
              <a:rPr lang="ru-RU" sz="2800" b="1" dirty="0" smtClean="0"/>
              <a:t> сан </a:t>
            </a:r>
            <a:r>
              <a:rPr lang="ru-RU" sz="2800" b="1" dirty="0" err="1" smtClean="0"/>
              <a:t>йуьртахошна</a:t>
            </a:r>
            <a:r>
              <a:rPr lang="ru-RU" sz="2800" b="1" dirty="0" smtClean="0"/>
              <a:t> </a:t>
            </a:r>
            <a:r>
              <a:rPr lang="ru-RU" sz="2800" b="1" dirty="0" err="1" smtClean="0"/>
              <a:t>йукъахь</a:t>
            </a:r>
            <a:r>
              <a:rPr lang="ru-RU" sz="2800" b="1" dirty="0" smtClean="0"/>
              <a:t> а.</a:t>
            </a:r>
            <a:endParaRPr lang="ru-RU" sz="2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4314" y="764704"/>
            <a:ext cx="7848872" cy="1815882"/>
          </a:xfrm>
          <a:prstGeom prst="rect">
            <a:avLst/>
          </a:prstGeom>
        </p:spPr>
        <p:txBody>
          <a:bodyPr wrap="square">
            <a:spAutoFit/>
          </a:bodyPr>
          <a:lstStyle/>
          <a:p>
            <a:r>
              <a:rPr lang="ru-RU" sz="2800" b="1" dirty="0">
                <a:solidFill>
                  <a:schemeClr val="tx2"/>
                </a:solidFill>
                <a:latin typeface="Times New Roman" pitchFamily="18" charset="0"/>
                <a:cs typeface="Times New Roman" pitchFamily="18" charset="0"/>
              </a:rPr>
              <a:t> </a:t>
            </a:r>
            <a:r>
              <a:rPr lang="ru-RU" sz="2800" b="1" dirty="0" smtClean="0">
                <a:solidFill>
                  <a:schemeClr val="tx2"/>
                </a:solidFill>
                <a:latin typeface="Times New Roman" pitchFamily="18" charset="0"/>
                <a:cs typeface="Times New Roman" pitchFamily="18" charset="0"/>
              </a:rPr>
              <a:t>  Шамиль </a:t>
            </a:r>
            <a:r>
              <a:rPr lang="ru-RU" sz="2800" b="1" dirty="0" err="1" smtClean="0">
                <a:solidFill>
                  <a:schemeClr val="tx2"/>
                </a:solidFill>
                <a:latin typeface="Times New Roman" pitchFamily="18" charset="0"/>
                <a:cs typeface="Times New Roman" pitchFamily="18" charset="0"/>
              </a:rPr>
              <a:t>буо</a:t>
            </a:r>
            <a:r>
              <a:rPr lang="ru-RU" sz="2800" b="1" dirty="0" smtClean="0">
                <a:solidFill>
                  <a:schemeClr val="tx2"/>
                </a:solidFill>
                <a:latin typeface="Times New Roman" pitchFamily="18" charset="0"/>
                <a:cs typeface="Times New Roman" pitchFamily="18" charset="0"/>
              </a:rPr>
              <a:t> дара, </a:t>
            </a:r>
            <a:r>
              <a:rPr lang="ru-RU" sz="2800" b="1" dirty="0" err="1" smtClean="0">
                <a:solidFill>
                  <a:schemeClr val="tx2"/>
                </a:solidFill>
                <a:latin typeface="Times New Roman" pitchFamily="18" charset="0"/>
                <a:cs typeface="Times New Roman" pitchFamily="18" charset="0"/>
              </a:rPr>
              <a:t>цуьнан</a:t>
            </a:r>
            <a:r>
              <a:rPr lang="ru-RU" sz="2800" b="1" dirty="0" smtClean="0">
                <a:solidFill>
                  <a:schemeClr val="tx2"/>
                </a:solidFill>
                <a:latin typeface="Times New Roman" pitchFamily="18" charset="0"/>
                <a:cs typeface="Times New Roman" pitchFamily="18" charset="0"/>
              </a:rPr>
              <a:t> да </a:t>
            </a:r>
            <a:r>
              <a:rPr lang="ru-RU" sz="2800" b="1" dirty="0" err="1" smtClean="0">
                <a:solidFill>
                  <a:schemeClr val="tx2"/>
                </a:solidFill>
                <a:latin typeface="Times New Roman" pitchFamily="18" charset="0"/>
                <a:cs typeface="Times New Roman" pitchFamily="18" charset="0"/>
              </a:rPr>
              <a:t>цхьа</a:t>
            </a:r>
            <a:r>
              <a:rPr lang="ru-RU" sz="2800" b="1" dirty="0" smtClean="0">
                <a:solidFill>
                  <a:schemeClr val="tx2"/>
                </a:solidFill>
                <a:latin typeface="Times New Roman" pitchFamily="18" charset="0"/>
                <a:cs typeface="Times New Roman" pitchFamily="18" charset="0"/>
              </a:rPr>
              <a:t> </a:t>
            </a:r>
            <a:r>
              <a:rPr lang="ru-RU" sz="2800" b="1" dirty="0" err="1" smtClean="0">
                <a:solidFill>
                  <a:schemeClr val="tx2"/>
                </a:solidFill>
                <a:latin typeface="Times New Roman" pitchFamily="18" charset="0"/>
                <a:cs typeface="Times New Roman" pitchFamily="18" charset="0"/>
              </a:rPr>
              <a:t>хаам</a:t>
            </a:r>
            <a:r>
              <a:rPr lang="ru-RU" sz="2800" b="1" dirty="0" smtClean="0">
                <a:solidFill>
                  <a:schemeClr val="tx2"/>
                </a:solidFill>
                <a:latin typeface="Times New Roman" pitchFamily="18" charset="0"/>
                <a:cs typeface="Times New Roman" pitchFamily="18" charset="0"/>
              </a:rPr>
              <a:t> </a:t>
            </a:r>
            <a:r>
              <a:rPr lang="ru-RU" sz="2800" b="1" dirty="0" err="1" smtClean="0">
                <a:solidFill>
                  <a:schemeClr val="tx2"/>
                </a:solidFill>
                <a:latin typeface="Times New Roman" pitchFamily="18" charset="0"/>
                <a:cs typeface="Times New Roman" pitchFamily="18" charset="0"/>
              </a:rPr>
              <a:t>боцуш</a:t>
            </a:r>
            <a:r>
              <a:rPr lang="ru-RU" sz="2800" b="1" dirty="0" smtClean="0">
                <a:solidFill>
                  <a:schemeClr val="tx2"/>
                </a:solidFill>
                <a:latin typeface="Times New Roman" pitchFamily="18" charset="0"/>
                <a:cs typeface="Times New Roman" pitchFamily="18" charset="0"/>
              </a:rPr>
              <a:t> </a:t>
            </a:r>
            <a:r>
              <a:rPr lang="ru-RU" sz="2800" b="1" dirty="0" err="1" smtClean="0">
                <a:solidFill>
                  <a:schemeClr val="tx2"/>
                </a:solidFill>
                <a:latin typeface="Times New Roman" pitchFamily="18" charset="0"/>
                <a:cs typeface="Times New Roman" pitchFamily="18" charset="0"/>
              </a:rPr>
              <a:t>вайнера</a:t>
            </a:r>
            <a:r>
              <a:rPr lang="ru-RU" sz="2800" b="1" dirty="0" smtClean="0">
                <a:solidFill>
                  <a:schemeClr val="tx2"/>
                </a:solidFill>
                <a:latin typeface="Times New Roman" pitchFamily="18" charset="0"/>
                <a:cs typeface="Times New Roman" pitchFamily="18" charset="0"/>
              </a:rPr>
              <a:t> </a:t>
            </a:r>
            <a:r>
              <a:rPr lang="ru-RU" sz="2800" b="1" dirty="0" err="1" smtClean="0">
                <a:solidFill>
                  <a:schemeClr val="tx2"/>
                </a:solidFill>
                <a:latin typeface="Times New Roman" pitchFamily="18" charset="0"/>
                <a:cs typeface="Times New Roman" pitchFamily="18" charset="0"/>
              </a:rPr>
              <a:t>Нохчийчохь</a:t>
            </a:r>
            <a:r>
              <a:rPr lang="ru-RU" sz="2800" b="1" dirty="0" smtClean="0">
                <a:solidFill>
                  <a:schemeClr val="tx2"/>
                </a:solidFill>
                <a:latin typeface="Times New Roman" pitchFamily="18" charset="0"/>
                <a:cs typeface="Times New Roman" pitchFamily="18" charset="0"/>
              </a:rPr>
              <a:t> т1ом </a:t>
            </a:r>
            <a:r>
              <a:rPr lang="ru-RU" sz="2800" b="1" dirty="0" err="1">
                <a:solidFill>
                  <a:schemeClr val="tx2"/>
                </a:solidFill>
                <a:latin typeface="Times New Roman" pitchFamily="18" charset="0"/>
                <a:cs typeface="Times New Roman" pitchFamily="18" charset="0"/>
              </a:rPr>
              <a:t>б</a:t>
            </a:r>
            <a:r>
              <a:rPr lang="ru-RU" sz="2800" b="1" dirty="0" err="1" smtClean="0">
                <a:solidFill>
                  <a:schemeClr val="tx2"/>
                </a:solidFill>
                <a:latin typeface="Times New Roman" pitchFamily="18" charset="0"/>
                <a:cs typeface="Times New Roman" pitchFamily="18" charset="0"/>
              </a:rPr>
              <a:t>олчу</a:t>
            </a:r>
            <a:r>
              <a:rPr lang="ru-RU" sz="2800" b="1" dirty="0" smtClean="0">
                <a:solidFill>
                  <a:schemeClr val="tx2"/>
                </a:solidFill>
                <a:latin typeface="Times New Roman" pitchFamily="18" charset="0"/>
                <a:cs typeface="Times New Roman" pitchFamily="18" charset="0"/>
              </a:rPr>
              <a:t> </a:t>
            </a:r>
            <a:r>
              <a:rPr lang="ru-RU" sz="2800" b="1" dirty="0" err="1" smtClean="0">
                <a:solidFill>
                  <a:schemeClr val="tx2"/>
                </a:solidFill>
                <a:latin typeface="Times New Roman" pitchFamily="18" charset="0"/>
                <a:cs typeface="Times New Roman" pitchFamily="18" charset="0"/>
              </a:rPr>
              <a:t>хенахь</a:t>
            </a:r>
            <a:r>
              <a:rPr lang="ru-RU" sz="2800" b="1" dirty="0">
                <a:solidFill>
                  <a:schemeClr val="tx2"/>
                </a:solidFill>
                <a:latin typeface="Times New Roman" pitchFamily="18" charset="0"/>
                <a:cs typeface="Times New Roman" pitchFamily="18" charset="0"/>
              </a:rPr>
              <a:t>. Лоха </a:t>
            </a:r>
            <a:r>
              <a:rPr lang="ru-RU" sz="2800" b="1" dirty="0" err="1">
                <a:solidFill>
                  <a:schemeClr val="tx2"/>
                </a:solidFill>
                <a:latin typeface="Times New Roman" pitchFamily="18" charset="0"/>
                <a:cs typeface="Times New Roman" pitchFamily="18" charset="0"/>
              </a:rPr>
              <a:t>сужда</a:t>
            </a:r>
            <a:r>
              <a:rPr lang="ru-RU" sz="2800" b="1" dirty="0">
                <a:solidFill>
                  <a:schemeClr val="tx2"/>
                </a:solidFill>
                <a:latin typeface="Times New Roman" pitchFamily="18" charset="0"/>
                <a:cs typeface="Times New Roman" pitchFamily="18" charset="0"/>
              </a:rPr>
              <a:t> </a:t>
            </a:r>
            <a:r>
              <a:rPr lang="ru-RU" sz="2800" b="1" dirty="0" err="1">
                <a:solidFill>
                  <a:schemeClr val="tx2"/>
                </a:solidFill>
                <a:latin typeface="Times New Roman" pitchFamily="18" charset="0"/>
                <a:cs typeface="Times New Roman" pitchFamily="18" charset="0"/>
              </a:rPr>
              <a:t>ду</a:t>
            </a:r>
            <a:r>
              <a:rPr lang="ru-RU" sz="2800" b="1" dirty="0">
                <a:solidFill>
                  <a:schemeClr val="tx2"/>
                </a:solidFill>
                <a:latin typeface="Times New Roman" pitchFamily="18" charset="0"/>
                <a:cs typeface="Times New Roman" pitchFamily="18" charset="0"/>
              </a:rPr>
              <a:t> </a:t>
            </a:r>
            <a:r>
              <a:rPr lang="ru-RU" sz="2800" b="1" dirty="0" err="1" smtClean="0">
                <a:solidFill>
                  <a:schemeClr val="tx2"/>
                </a:solidFill>
                <a:latin typeface="Times New Roman" pitchFamily="18" charset="0"/>
                <a:cs typeface="Times New Roman" pitchFamily="18" charset="0"/>
              </a:rPr>
              <a:t>къоначу</a:t>
            </a:r>
            <a:r>
              <a:rPr lang="ru-RU" sz="2800" b="1" dirty="0" smtClean="0">
                <a:solidFill>
                  <a:schemeClr val="tx2"/>
                </a:solidFill>
                <a:latin typeface="Times New Roman" pitchFamily="18" charset="0"/>
                <a:cs typeface="Times New Roman" pitchFamily="18" charset="0"/>
              </a:rPr>
              <a:t> </a:t>
            </a:r>
            <a:r>
              <a:rPr lang="ru-RU" sz="2800" b="1" dirty="0" err="1" smtClean="0">
                <a:solidFill>
                  <a:schemeClr val="tx2"/>
                </a:solidFill>
                <a:latin typeface="Times New Roman" pitchFamily="18" charset="0"/>
                <a:cs typeface="Times New Roman" pitchFamily="18" charset="0"/>
              </a:rPr>
              <a:t>нанна</a:t>
            </a:r>
            <a:r>
              <a:rPr lang="ru-RU" sz="2800" b="1" dirty="0">
                <a:solidFill>
                  <a:schemeClr val="tx2"/>
                </a:solidFill>
                <a:latin typeface="Times New Roman" pitchFamily="18" charset="0"/>
                <a:cs typeface="Times New Roman" pitchFamily="18" charset="0"/>
              </a:rPr>
              <a:t>, </a:t>
            </a:r>
            <a:r>
              <a:rPr lang="ru-RU" sz="2800" b="1" dirty="0" err="1">
                <a:solidFill>
                  <a:schemeClr val="tx2"/>
                </a:solidFill>
                <a:latin typeface="Times New Roman" pitchFamily="18" charset="0"/>
                <a:cs typeface="Times New Roman" pitchFamily="18" charset="0"/>
              </a:rPr>
              <a:t>ишта</a:t>
            </a:r>
            <a:r>
              <a:rPr lang="ru-RU" sz="2800" b="1" dirty="0">
                <a:solidFill>
                  <a:schemeClr val="tx2"/>
                </a:solidFill>
                <a:latin typeface="Times New Roman" pitchFamily="18" charset="0"/>
                <a:cs typeface="Times New Roman" pitchFamily="18" charset="0"/>
              </a:rPr>
              <a:t> к1ант </a:t>
            </a:r>
            <a:r>
              <a:rPr lang="ru-RU" sz="2800" b="1" dirty="0" err="1">
                <a:solidFill>
                  <a:schemeClr val="tx2"/>
                </a:solidFill>
                <a:latin typeface="Times New Roman" pitchFamily="18" charset="0"/>
                <a:cs typeface="Times New Roman" pitchFamily="18" charset="0"/>
              </a:rPr>
              <a:t>кхиорна</a:t>
            </a:r>
            <a:r>
              <a:rPr lang="ru-RU" sz="2800" b="1" dirty="0">
                <a:solidFill>
                  <a:schemeClr val="tx2"/>
                </a:solidFill>
                <a:latin typeface="Times New Roman" pitchFamily="18" charset="0"/>
                <a:cs typeface="Times New Roman" pitchFamily="18" charset="0"/>
              </a:rPr>
              <a:t> – </a:t>
            </a:r>
            <a:r>
              <a:rPr lang="ru-RU" sz="2800" b="1" dirty="0" err="1">
                <a:solidFill>
                  <a:schemeClr val="tx2"/>
                </a:solidFill>
                <a:latin typeface="Times New Roman" pitchFamily="18" charset="0"/>
                <a:cs typeface="Times New Roman" pitchFamily="18" charset="0"/>
              </a:rPr>
              <a:t>бакъволу</a:t>
            </a:r>
            <a:r>
              <a:rPr lang="ru-RU" sz="2800" b="1" dirty="0">
                <a:solidFill>
                  <a:schemeClr val="tx2"/>
                </a:solidFill>
                <a:latin typeface="Times New Roman" pitchFamily="18" charset="0"/>
                <a:cs typeface="Times New Roman" pitchFamily="18" charset="0"/>
              </a:rPr>
              <a:t> </a:t>
            </a:r>
            <a:r>
              <a:rPr lang="ru-RU" sz="2800" b="1" dirty="0" err="1">
                <a:solidFill>
                  <a:schemeClr val="tx2"/>
                </a:solidFill>
                <a:latin typeface="Times New Roman" pitchFamily="18" charset="0"/>
                <a:cs typeface="Times New Roman" pitchFamily="18" charset="0"/>
              </a:rPr>
              <a:t>Даймохк</a:t>
            </a:r>
            <a:r>
              <a:rPr lang="ru-RU" sz="2800" b="1" dirty="0">
                <a:solidFill>
                  <a:schemeClr val="tx2"/>
                </a:solidFill>
                <a:latin typeface="Times New Roman" pitchFamily="18" charset="0"/>
                <a:cs typeface="Times New Roman" pitchFamily="18" charset="0"/>
              </a:rPr>
              <a:t> </a:t>
            </a:r>
            <a:r>
              <a:rPr lang="ru-RU" sz="2800" b="1" dirty="0" err="1">
                <a:solidFill>
                  <a:schemeClr val="tx2"/>
                </a:solidFill>
                <a:latin typeface="Times New Roman" pitchFamily="18" charset="0"/>
                <a:cs typeface="Times New Roman" pitchFamily="18" charset="0"/>
              </a:rPr>
              <a:t>ларбархо</a:t>
            </a:r>
            <a:r>
              <a:rPr lang="ru-RU" sz="2800" b="1" dirty="0">
                <a:solidFill>
                  <a:schemeClr val="tx2"/>
                </a:solidFill>
                <a:latin typeface="Times New Roman" pitchFamily="18" charset="0"/>
                <a:cs typeface="Times New Roman" pitchFamily="18" charset="0"/>
              </a:rPr>
              <a:t>.</a:t>
            </a:r>
          </a:p>
        </p:txBody>
      </p:sp>
      <p:sp>
        <p:nvSpPr>
          <p:cNvPr id="3" name="Прямоугольник 2"/>
          <p:cNvSpPr/>
          <p:nvPr/>
        </p:nvSpPr>
        <p:spPr>
          <a:xfrm>
            <a:off x="448290" y="3140968"/>
            <a:ext cx="8064896" cy="2246769"/>
          </a:xfrm>
          <a:prstGeom prst="rect">
            <a:avLst/>
          </a:prstGeom>
        </p:spPr>
        <p:txBody>
          <a:bodyPr wrap="square">
            <a:spAutoFit/>
          </a:bodyPr>
          <a:lstStyle/>
          <a:p>
            <a:pPr algn="ctr"/>
            <a:r>
              <a:rPr lang="ru-RU" sz="2800" b="1" dirty="0" smtClean="0">
                <a:latin typeface="Times New Roman" pitchFamily="18" charset="0"/>
                <a:cs typeface="Times New Roman" pitchFamily="18" charset="0"/>
              </a:rPr>
              <a:t>Пет1мат </a:t>
            </a:r>
            <a:r>
              <a:rPr lang="ru-RU" sz="2800" b="1" dirty="0" err="1" smtClean="0">
                <a:latin typeface="Times New Roman" pitchFamily="18" charset="0"/>
                <a:cs typeface="Times New Roman" pitchFamily="18" charset="0"/>
              </a:rPr>
              <a:t>санна</a:t>
            </a:r>
            <a:r>
              <a:rPr lang="ru-RU" sz="2800" b="1" dirty="0" smtClean="0">
                <a:latin typeface="Times New Roman" pitchFamily="18" charset="0"/>
                <a:cs typeface="Times New Roman" pitchFamily="18" charset="0"/>
              </a:rPr>
              <a:t> болу </a:t>
            </a:r>
            <a:r>
              <a:rPr lang="ru-RU" sz="2800" b="1" dirty="0" err="1" smtClean="0">
                <a:latin typeface="Times New Roman" pitchFamily="18" charset="0"/>
                <a:cs typeface="Times New Roman" pitchFamily="18" charset="0"/>
              </a:rPr>
              <a:t>наной</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хьакъ</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уггаре</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лакхарчу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ларамна</a:t>
            </a:r>
            <a:r>
              <a:rPr lang="ru-RU" sz="2800" b="1" dirty="0" smtClean="0">
                <a:latin typeface="Times New Roman" pitchFamily="18" charset="0"/>
                <a:cs typeface="Times New Roman" pitchFamily="18" charset="0"/>
              </a:rPr>
              <a:t>, х1унда </a:t>
            </a:r>
            <a:r>
              <a:rPr lang="ru-RU" sz="2800" b="1" dirty="0" err="1" smtClean="0">
                <a:latin typeface="Times New Roman" pitchFamily="18" charset="0"/>
                <a:cs typeface="Times New Roman" pitchFamily="18" charset="0"/>
              </a:rPr>
              <a:t>аьлча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уггаре</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халачу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хенахь</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церан</a:t>
            </a:r>
            <a:r>
              <a:rPr lang="ru-RU" sz="2800" b="1" dirty="0" smtClean="0">
                <a:latin typeface="Times New Roman" pitchFamily="18" charset="0"/>
                <a:cs typeface="Times New Roman" pitchFamily="18" charset="0"/>
              </a:rPr>
              <a:t> к1ентий г1евттина, </a:t>
            </a:r>
            <a:r>
              <a:rPr lang="ru-RU" sz="2800" b="1" dirty="0" err="1">
                <a:latin typeface="Times New Roman" pitchFamily="18" charset="0"/>
                <a:cs typeface="Times New Roman" pitchFamily="18" charset="0"/>
              </a:rPr>
              <a:t>в</a:t>
            </a:r>
            <a:r>
              <a:rPr lang="ru-RU" sz="2800" b="1" dirty="0" err="1" smtClean="0">
                <a:latin typeface="Times New Roman" pitchFamily="18" charset="0"/>
                <a:cs typeface="Times New Roman" pitchFamily="18" charset="0"/>
              </a:rPr>
              <a:t>айн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Даймохк</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ларбан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цунна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хьалха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шайн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декхар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кхочушдеш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Салтийн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наной</a:t>
            </a:r>
            <a:r>
              <a:rPr lang="ru-RU" sz="2800" b="1" dirty="0" smtClean="0">
                <a:latin typeface="Times New Roman" pitchFamily="18" charset="0"/>
                <a:cs typeface="Times New Roman" pitchFamily="18" charset="0"/>
              </a:rPr>
              <a:t> – </a:t>
            </a:r>
            <a:r>
              <a:rPr lang="ru-RU" sz="2800" b="1" dirty="0" err="1" smtClean="0">
                <a:latin typeface="Times New Roman" pitchFamily="18" charset="0"/>
                <a:cs typeface="Times New Roman" pitchFamily="18" charset="0"/>
              </a:rPr>
              <a:t>Россин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са</a:t>
            </a:r>
            <a:r>
              <a:rPr lang="ru-RU" sz="2800" b="1" dirty="0" smtClean="0">
                <a:latin typeface="Times New Roman" pitchFamily="18" charset="0"/>
                <a:cs typeface="Times New Roman" pitchFamily="18" charset="0"/>
              </a:rPr>
              <a:t>!</a:t>
            </a:r>
            <a:r>
              <a:rPr lang="ru-RU" sz="2800" b="1" dirty="0">
                <a:latin typeface="Times New Roman" pitchFamily="18" charset="0"/>
                <a:cs typeface="Times New Roman" pitchFamily="18" charset="0"/>
              </a:rPr>
              <a:t> </a:t>
            </a:r>
            <a:endParaRPr lang="ru-RU" sz="28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4126713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857232"/>
            <a:ext cx="8501122" cy="954107"/>
          </a:xfrm>
          <a:prstGeom prst="rect">
            <a:avLst/>
          </a:prstGeom>
        </p:spPr>
        <p:txBody>
          <a:bodyPr wrap="square">
            <a:spAutoFit/>
          </a:bodyPr>
          <a:lstStyle/>
          <a:p>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Вайн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массеран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коьрта</a:t>
            </a:r>
            <a:r>
              <a:rPr lang="ru-RU" sz="2800" b="1" dirty="0" smtClean="0">
                <a:latin typeface="Times New Roman" pitchFamily="18" charset="0"/>
                <a:cs typeface="Times New Roman" pitchFamily="18" charset="0"/>
              </a:rPr>
              <a:t> 1алашо, </a:t>
            </a:r>
            <a:r>
              <a:rPr lang="ru-RU" sz="2800" b="1" dirty="0" err="1" smtClean="0">
                <a:latin typeface="Times New Roman" pitchFamily="18" charset="0"/>
                <a:cs typeface="Times New Roman" pitchFamily="18" charset="0"/>
              </a:rPr>
              <a:t>вайн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турпалхойн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дагахь</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латтор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церан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гергарчу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наханна</a:t>
            </a:r>
            <a:r>
              <a:rPr lang="ru-RU" sz="2800" b="1" dirty="0" smtClean="0">
                <a:latin typeface="Times New Roman" pitchFamily="18" charset="0"/>
                <a:cs typeface="Times New Roman" pitchFamily="18" charset="0"/>
              </a:rPr>
              <a:t> г1о дар.</a:t>
            </a:r>
            <a:endParaRPr lang="ru-RU" sz="2800" b="1" dirty="0">
              <a:latin typeface="Times New Roman" pitchFamily="18" charset="0"/>
              <a:cs typeface="Times New Roman" pitchFamily="18" charset="0"/>
            </a:endParaRPr>
          </a:p>
        </p:txBody>
      </p:sp>
      <p:sp>
        <p:nvSpPr>
          <p:cNvPr id="3" name="Прямоугольник 2"/>
          <p:cNvSpPr/>
          <p:nvPr/>
        </p:nvSpPr>
        <p:spPr>
          <a:xfrm>
            <a:off x="683853" y="2636912"/>
            <a:ext cx="7704856" cy="2246769"/>
          </a:xfrm>
          <a:prstGeom prst="rect">
            <a:avLst/>
          </a:prstGeom>
        </p:spPr>
        <p:txBody>
          <a:bodyPr wrap="square">
            <a:spAutoFit/>
          </a:bodyPr>
          <a:lstStyle/>
          <a:p>
            <a:pPr algn="ctr"/>
            <a:r>
              <a:rPr lang="ru-RU" sz="2800" b="1" dirty="0" err="1" smtClean="0">
                <a:solidFill>
                  <a:schemeClr val="tx2"/>
                </a:solidFill>
                <a:latin typeface="Times New Roman" pitchFamily="18" charset="0"/>
                <a:cs typeface="Times New Roman" pitchFamily="18" charset="0"/>
              </a:rPr>
              <a:t>Дистцахиларан</a:t>
            </a:r>
            <a:r>
              <a:rPr lang="ru-RU" sz="2800" b="1" dirty="0" smtClean="0">
                <a:solidFill>
                  <a:schemeClr val="tx2"/>
                </a:solidFill>
                <a:latin typeface="Times New Roman" pitchFamily="18" charset="0"/>
                <a:cs typeface="Times New Roman" pitchFamily="18" charset="0"/>
              </a:rPr>
              <a:t> </a:t>
            </a:r>
            <a:r>
              <a:rPr lang="ru-RU" sz="2800" b="1" dirty="0" err="1" smtClean="0">
                <a:solidFill>
                  <a:schemeClr val="tx2"/>
                </a:solidFill>
                <a:latin typeface="Times New Roman" pitchFamily="18" charset="0"/>
                <a:cs typeface="Times New Roman" pitchFamily="18" charset="0"/>
              </a:rPr>
              <a:t>минот</a:t>
            </a:r>
            <a:endParaRPr lang="ru-RU" sz="2800" b="1" dirty="0" smtClean="0">
              <a:solidFill>
                <a:schemeClr val="tx2"/>
              </a:solidFill>
              <a:latin typeface="Times New Roman" pitchFamily="18" charset="0"/>
              <a:cs typeface="Times New Roman" pitchFamily="18" charset="0"/>
            </a:endParaRPr>
          </a:p>
          <a:p>
            <a:r>
              <a:rPr lang="ru-RU" sz="2800" b="1" dirty="0" err="1" smtClean="0">
                <a:latin typeface="Times New Roman" pitchFamily="18" charset="0"/>
                <a:cs typeface="Times New Roman" pitchFamily="18" charset="0"/>
              </a:rPr>
              <a:t>Довр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дац</a:t>
            </a:r>
            <a:r>
              <a:rPr lang="ru-RU" sz="2800" b="1" dirty="0" smtClean="0">
                <a:latin typeface="Times New Roman" pitchFamily="18" charset="0"/>
                <a:cs typeface="Times New Roman" pitchFamily="18" charset="0"/>
              </a:rPr>
              <a:t> т1аьхьенан </a:t>
            </a:r>
            <a:r>
              <a:rPr lang="ru-RU" sz="2800" b="1" dirty="0" err="1" smtClean="0">
                <a:latin typeface="Times New Roman" pitchFamily="18" charset="0"/>
                <a:cs typeface="Times New Roman" pitchFamily="18" charset="0"/>
              </a:rPr>
              <a:t>иэс</a:t>
            </a:r>
            <a:endParaRPr lang="ru-RU" sz="2800" b="1" dirty="0" smtClean="0">
              <a:latin typeface="Times New Roman" pitchFamily="18" charset="0"/>
              <a:cs typeface="Times New Roman" pitchFamily="18" charset="0"/>
            </a:endParaRPr>
          </a:p>
          <a:p>
            <a:r>
              <a:rPr lang="ru-RU" sz="2800" b="1" dirty="0" err="1" smtClean="0">
                <a:latin typeface="Times New Roman" pitchFamily="18" charset="0"/>
                <a:cs typeface="Times New Roman" pitchFamily="18" charset="0"/>
              </a:rPr>
              <a:t>Даимна</a:t>
            </a:r>
            <a:r>
              <a:rPr lang="ru-RU" sz="2800" b="1" dirty="0" smtClean="0">
                <a:latin typeface="Times New Roman" pitchFamily="18" charset="0"/>
                <a:cs typeface="Times New Roman" pitchFamily="18" charset="0"/>
              </a:rPr>
              <a:t> а </a:t>
            </a:r>
            <a:r>
              <a:rPr lang="ru-RU" sz="2800" b="1" dirty="0" err="1" smtClean="0">
                <a:latin typeface="Times New Roman" pitchFamily="18" charset="0"/>
                <a:cs typeface="Times New Roman" pitchFamily="18" charset="0"/>
              </a:rPr>
              <a:t>вай</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дозалла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дечеран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иэс</a:t>
            </a:r>
            <a:endParaRPr lang="ru-RU" sz="2800" b="1" dirty="0" smtClean="0">
              <a:latin typeface="Times New Roman" pitchFamily="18" charset="0"/>
              <a:cs typeface="Times New Roman" pitchFamily="18" charset="0"/>
            </a:endParaRPr>
          </a:p>
          <a:p>
            <a:r>
              <a:rPr lang="ru-RU" sz="2800" b="1" dirty="0" smtClean="0">
                <a:latin typeface="Times New Roman" pitchFamily="18" charset="0"/>
                <a:cs typeface="Times New Roman" pitchFamily="18" charset="0"/>
              </a:rPr>
              <a:t>Г1ийттий </a:t>
            </a:r>
            <a:r>
              <a:rPr lang="ru-RU" sz="2800" b="1" dirty="0" err="1" smtClean="0">
                <a:latin typeface="Times New Roman" pitchFamily="18" charset="0"/>
                <a:cs typeface="Times New Roman" pitchFamily="18" charset="0"/>
              </a:rPr>
              <a:t>вай</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цхьана</a:t>
            </a:r>
            <a:r>
              <a:rPr lang="ru-RU" sz="2800" b="1" dirty="0" smtClean="0">
                <a:latin typeface="Times New Roman" pitchFamily="18" charset="0"/>
                <a:cs typeface="Times New Roman" pitchFamily="18" charset="0"/>
              </a:rPr>
              <a:t> м1аьргонна, </a:t>
            </a:r>
          </a:p>
          <a:p>
            <a:r>
              <a:rPr lang="ru-RU" sz="2800" b="1" dirty="0" smtClean="0">
                <a:latin typeface="Times New Roman" pitchFamily="18" charset="0"/>
                <a:cs typeface="Times New Roman" pitchFamily="18" charset="0"/>
              </a:rPr>
              <a:t>Г1а1г1анехь г1ийттина, </a:t>
            </a:r>
            <a:r>
              <a:rPr lang="ru-RU" sz="2800" b="1" dirty="0" err="1" smtClean="0">
                <a:latin typeface="Times New Roman" pitchFamily="18" charset="0"/>
                <a:cs typeface="Times New Roman" pitchFamily="18" charset="0"/>
              </a:rPr>
              <a:t>тапъаьлла</a:t>
            </a:r>
            <a:r>
              <a:rPr lang="ru-RU" sz="2800" b="1" dirty="0" smtClean="0">
                <a:latin typeface="Times New Roman" pitchFamily="18" charset="0"/>
                <a:cs typeface="Times New Roman" pitchFamily="18" charset="0"/>
              </a:rPr>
              <a:t> 1ер </a:t>
            </a:r>
            <a:r>
              <a:rPr lang="ru-RU" sz="2800" b="1" dirty="0" err="1" smtClean="0">
                <a:latin typeface="Times New Roman" pitchFamily="18" charset="0"/>
                <a:cs typeface="Times New Roman" pitchFamily="18" charset="0"/>
              </a:rPr>
              <a:t>вай</a:t>
            </a:r>
            <a:r>
              <a:rPr lang="ru-RU"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365104"/>
            <a:ext cx="8229600" cy="1219200"/>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3100" dirty="0"/>
              <a:t> </a:t>
            </a:r>
            <a:r>
              <a:rPr lang="ru-RU" sz="3100" dirty="0" smtClean="0"/>
              <a:t>  </a:t>
            </a:r>
            <a:r>
              <a:rPr lang="ru-RU" sz="3100" b="1" dirty="0" err="1" smtClean="0">
                <a:solidFill>
                  <a:schemeClr val="tx2"/>
                </a:solidFill>
                <a:latin typeface="Times New Roman" pitchFamily="18" charset="0"/>
                <a:cs typeface="Times New Roman" pitchFamily="18" charset="0"/>
              </a:rPr>
              <a:t>Яхиев</a:t>
            </a:r>
            <a:r>
              <a:rPr lang="ru-RU" sz="3100" b="1" dirty="0" smtClean="0">
                <a:solidFill>
                  <a:schemeClr val="tx2"/>
                </a:solidFill>
                <a:latin typeface="Times New Roman" pitchFamily="18" charset="0"/>
                <a:cs typeface="Times New Roman" pitchFamily="18" charset="0"/>
              </a:rPr>
              <a:t> </a:t>
            </a:r>
            <a:r>
              <a:rPr lang="ru-RU" sz="3100" b="1" dirty="0" err="1" smtClean="0">
                <a:solidFill>
                  <a:schemeClr val="tx2"/>
                </a:solidFill>
                <a:latin typeface="Times New Roman" pitchFamily="18" charset="0"/>
                <a:cs typeface="Times New Roman" pitchFamily="18" charset="0"/>
              </a:rPr>
              <a:t>Килабан</a:t>
            </a:r>
            <a:r>
              <a:rPr lang="ru-RU" sz="3100" b="1" dirty="0" smtClean="0">
                <a:solidFill>
                  <a:schemeClr val="tx2"/>
                </a:solidFill>
                <a:latin typeface="Times New Roman" pitchFamily="18" charset="0"/>
                <a:cs typeface="Times New Roman" pitchFamily="18" charset="0"/>
              </a:rPr>
              <a:t> Шамиль </a:t>
            </a:r>
            <a:r>
              <a:rPr lang="ru-RU" sz="3100" b="1" dirty="0" smtClean="0">
                <a:solidFill>
                  <a:schemeClr val="tx1"/>
                </a:solidFill>
                <a:latin typeface="Times New Roman" pitchFamily="18" charset="0"/>
                <a:cs typeface="Times New Roman" pitchFamily="18" charset="0"/>
              </a:rPr>
              <a:t>вина 1995-чу </a:t>
            </a:r>
            <a:r>
              <a:rPr lang="ru-RU" sz="3100" b="1" dirty="0" err="1" smtClean="0">
                <a:solidFill>
                  <a:schemeClr val="tx1"/>
                </a:solidFill>
                <a:latin typeface="Times New Roman" pitchFamily="18" charset="0"/>
                <a:cs typeface="Times New Roman" pitchFamily="18" charset="0"/>
              </a:rPr>
              <a:t>шеран</a:t>
            </a:r>
            <a:r>
              <a:rPr lang="ru-RU" sz="3100" b="1" dirty="0" smtClean="0">
                <a:solidFill>
                  <a:schemeClr val="tx1"/>
                </a:solidFill>
                <a:latin typeface="Times New Roman" pitchFamily="18" charset="0"/>
                <a:cs typeface="Times New Roman" pitchFamily="18" charset="0"/>
              </a:rPr>
              <a:t> </a:t>
            </a:r>
            <a:r>
              <a:rPr lang="ru-RU" sz="3100" b="1" dirty="0" err="1" smtClean="0">
                <a:solidFill>
                  <a:schemeClr val="tx1"/>
                </a:solidFill>
                <a:latin typeface="Times New Roman" pitchFamily="18" charset="0"/>
                <a:cs typeface="Times New Roman" pitchFamily="18" charset="0"/>
              </a:rPr>
              <a:t>товбецан</a:t>
            </a:r>
            <a:r>
              <a:rPr lang="ru-RU" sz="3100" b="1" dirty="0" smtClean="0">
                <a:solidFill>
                  <a:schemeClr val="tx1"/>
                </a:solidFill>
                <a:latin typeface="Times New Roman" pitchFamily="18" charset="0"/>
                <a:cs typeface="Times New Roman" pitchFamily="18" charset="0"/>
              </a:rPr>
              <a:t> </a:t>
            </a:r>
            <a:r>
              <a:rPr lang="ru-RU" sz="3100" b="1" dirty="0" err="1" smtClean="0">
                <a:solidFill>
                  <a:schemeClr val="tx1"/>
                </a:solidFill>
                <a:latin typeface="Times New Roman" pitchFamily="18" charset="0"/>
                <a:cs typeface="Times New Roman" pitchFamily="18" charset="0"/>
              </a:rPr>
              <a:t>беттан</a:t>
            </a:r>
            <a:r>
              <a:rPr lang="ru-RU" sz="3100" b="1" dirty="0" smtClean="0">
                <a:solidFill>
                  <a:schemeClr val="tx1"/>
                </a:solidFill>
                <a:latin typeface="Times New Roman" pitchFamily="18" charset="0"/>
                <a:cs typeface="Times New Roman" pitchFamily="18" charset="0"/>
              </a:rPr>
              <a:t> 20-чу </a:t>
            </a:r>
            <a:r>
              <a:rPr lang="ru-RU" sz="3100" b="1" dirty="0" err="1" smtClean="0">
                <a:solidFill>
                  <a:schemeClr val="tx1"/>
                </a:solidFill>
                <a:latin typeface="Times New Roman" pitchFamily="18" charset="0"/>
                <a:cs typeface="Times New Roman" pitchFamily="18" charset="0"/>
              </a:rPr>
              <a:t>дийнахь</a:t>
            </a:r>
            <a:r>
              <a:rPr lang="ru-RU" sz="3100" b="1" dirty="0" smtClean="0">
                <a:solidFill>
                  <a:schemeClr val="tx1"/>
                </a:solidFill>
                <a:latin typeface="Times New Roman" pitchFamily="18" charset="0"/>
                <a:cs typeface="Times New Roman" pitchFamily="18" charset="0"/>
              </a:rPr>
              <a:t>, Ножай-</a:t>
            </a:r>
            <a:r>
              <a:rPr lang="ru-RU" sz="3100" b="1" dirty="0" err="1" smtClean="0">
                <a:solidFill>
                  <a:schemeClr val="tx1"/>
                </a:solidFill>
                <a:latin typeface="Times New Roman" pitchFamily="18" charset="0"/>
                <a:cs typeface="Times New Roman" pitchFamily="18" charset="0"/>
              </a:rPr>
              <a:t>Юртан</a:t>
            </a:r>
            <a:r>
              <a:rPr lang="ru-RU" sz="3100" b="1" dirty="0" smtClean="0">
                <a:solidFill>
                  <a:schemeClr val="tx1"/>
                </a:solidFill>
                <a:latin typeface="Times New Roman" pitchFamily="18" charset="0"/>
                <a:cs typeface="Times New Roman" pitchFamily="18" charset="0"/>
              </a:rPr>
              <a:t> к1оштан Рег1ат1ахь.  Шамиль жима </a:t>
            </a:r>
            <a:r>
              <a:rPr lang="ru-RU" sz="3100" b="1" dirty="0" err="1" smtClean="0">
                <a:solidFill>
                  <a:schemeClr val="tx1"/>
                </a:solidFill>
                <a:latin typeface="Times New Roman" pitchFamily="18" charset="0"/>
                <a:cs typeface="Times New Roman" pitchFamily="18" charset="0"/>
              </a:rPr>
              <a:t>волчу</a:t>
            </a:r>
            <a:r>
              <a:rPr lang="ru-RU" sz="3100" b="1" dirty="0" smtClean="0">
                <a:solidFill>
                  <a:schemeClr val="tx1"/>
                </a:solidFill>
                <a:latin typeface="Times New Roman" pitchFamily="18" charset="0"/>
                <a:cs typeface="Times New Roman" pitchFamily="18" charset="0"/>
              </a:rPr>
              <a:t> </a:t>
            </a:r>
            <a:r>
              <a:rPr lang="ru-RU" sz="3100" b="1" dirty="0" err="1" smtClean="0">
                <a:solidFill>
                  <a:schemeClr val="tx1"/>
                </a:solidFill>
                <a:latin typeface="Times New Roman" pitchFamily="18" charset="0"/>
                <a:cs typeface="Times New Roman" pitchFamily="18" charset="0"/>
              </a:rPr>
              <a:t>хенахь</a:t>
            </a:r>
            <a:r>
              <a:rPr lang="ru-RU" sz="3100" b="1" dirty="0" smtClean="0">
                <a:solidFill>
                  <a:schemeClr val="tx1"/>
                </a:solidFill>
                <a:latin typeface="Times New Roman" pitchFamily="18" charset="0"/>
                <a:cs typeface="Times New Roman" pitchFamily="18" charset="0"/>
              </a:rPr>
              <a:t>, </a:t>
            </a:r>
            <a:r>
              <a:rPr lang="ru-RU" sz="3100" b="1" dirty="0" err="1" smtClean="0">
                <a:solidFill>
                  <a:schemeClr val="tx1"/>
                </a:solidFill>
                <a:latin typeface="Times New Roman" pitchFamily="18" charset="0"/>
                <a:cs typeface="Times New Roman" pitchFamily="18" charset="0"/>
              </a:rPr>
              <a:t>Нохчийчохь</a:t>
            </a:r>
            <a:r>
              <a:rPr lang="ru-RU" sz="3100" b="1" dirty="0" smtClean="0">
                <a:solidFill>
                  <a:schemeClr val="tx1"/>
                </a:solidFill>
                <a:latin typeface="Times New Roman" pitchFamily="18" charset="0"/>
                <a:cs typeface="Times New Roman" pitchFamily="18" charset="0"/>
              </a:rPr>
              <a:t> т1еман хан </a:t>
            </a:r>
            <a:r>
              <a:rPr lang="ru-RU" sz="3100" b="1" dirty="0" err="1" smtClean="0">
                <a:solidFill>
                  <a:schemeClr val="tx1"/>
                </a:solidFill>
                <a:latin typeface="Times New Roman" pitchFamily="18" charset="0"/>
                <a:cs typeface="Times New Roman" pitchFamily="18" charset="0"/>
              </a:rPr>
              <a:t>йолуш</a:t>
            </a:r>
            <a:r>
              <a:rPr lang="ru-RU" sz="3100" b="1" dirty="0" smtClean="0">
                <a:solidFill>
                  <a:schemeClr val="tx1"/>
                </a:solidFill>
                <a:latin typeface="Times New Roman" pitchFamily="18" charset="0"/>
                <a:cs typeface="Times New Roman" pitchFamily="18" charset="0"/>
              </a:rPr>
              <a:t>.</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    </a:t>
            </a:r>
            <a:r>
              <a:rPr lang="ru-RU" sz="3100" b="1" dirty="0" err="1" smtClean="0">
                <a:solidFill>
                  <a:schemeClr val="tx1"/>
                </a:solidFill>
                <a:latin typeface="Times New Roman" pitchFamily="18" charset="0"/>
                <a:cs typeface="Times New Roman" pitchFamily="18" charset="0"/>
              </a:rPr>
              <a:t>Кхиболу</a:t>
            </a:r>
            <a:r>
              <a:rPr lang="ru-RU" sz="3100" b="1" dirty="0" smtClean="0">
                <a:solidFill>
                  <a:schemeClr val="tx1"/>
                </a:solidFill>
                <a:latin typeface="Times New Roman" pitchFamily="18" charset="0"/>
                <a:cs typeface="Times New Roman" pitchFamily="18" charset="0"/>
              </a:rPr>
              <a:t> к1ентий </a:t>
            </a:r>
            <a:r>
              <a:rPr lang="ru-RU" sz="3100" b="1" dirty="0" err="1" smtClean="0">
                <a:solidFill>
                  <a:schemeClr val="tx1"/>
                </a:solidFill>
                <a:latin typeface="Times New Roman" pitchFamily="18" charset="0"/>
                <a:cs typeface="Times New Roman" pitchFamily="18" charset="0"/>
              </a:rPr>
              <a:t>санна</a:t>
            </a:r>
            <a:r>
              <a:rPr lang="ru-RU" sz="3100" b="1" dirty="0" smtClean="0">
                <a:solidFill>
                  <a:schemeClr val="tx1"/>
                </a:solidFill>
                <a:latin typeface="Times New Roman" pitchFamily="18" charset="0"/>
                <a:cs typeface="Times New Roman" pitchFamily="18" charset="0"/>
              </a:rPr>
              <a:t>, т1ахъаьлла, </a:t>
            </a:r>
            <a:r>
              <a:rPr lang="ru-RU" sz="3100" b="1" dirty="0" err="1" smtClean="0">
                <a:solidFill>
                  <a:schemeClr val="tx1"/>
                </a:solidFill>
                <a:latin typeface="Times New Roman" pitchFamily="18" charset="0"/>
                <a:cs typeface="Times New Roman" pitchFamily="18" charset="0"/>
              </a:rPr>
              <a:t>самукъане</a:t>
            </a:r>
            <a:r>
              <a:rPr lang="ru-RU" sz="3100" b="1" dirty="0" smtClean="0">
                <a:solidFill>
                  <a:schemeClr val="tx1"/>
                </a:solidFill>
                <a:latin typeface="Times New Roman" pitchFamily="18" charset="0"/>
                <a:cs typeface="Times New Roman" pitchFamily="18" charset="0"/>
              </a:rPr>
              <a:t> </a:t>
            </a:r>
            <a:r>
              <a:rPr lang="ru-RU" sz="3100" b="1" dirty="0" err="1" smtClean="0">
                <a:solidFill>
                  <a:schemeClr val="tx1"/>
                </a:solidFill>
                <a:latin typeface="Times New Roman" pitchFamily="18" charset="0"/>
                <a:cs typeface="Times New Roman" pitchFamily="18" charset="0"/>
              </a:rPr>
              <a:t>кхиъна</a:t>
            </a:r>
            <a:r>
              <a:rPr lang="ru-RU" sz="3100" b="1" dirty="0" smtClean="0">
                <a:solidFill>
                  <a:schemeClr val="tx1"/>
                </a:solidFill>
                <a:latin typeface="Times New Roman" pitchFamily="18" charset="0"/>
                <a:cs typeface="Times New Roman" pitchFamily="18" charset="0"/>
              </a:rPr>
              <a:t> </a:t>
            </a:r>
            <a:r>
              <a:rPr lang="ru-RU" sz="3100" b="1" dirty="0" err="1" smtClean="0">
                <a:solidFill>
                  <a:schemeClr val="tx1"/>
                </a:solidFill>
                <a:latin typeface="Times New Roman" pitchFamily="18" charset="0"/>
                <a:cs typeface="Times New Roman" pitchFamily="18" charset="0"/>
              </a:rPr>
              <a:t>иза</a:t>
            </a:r>
            <a:r>
              <a:rPr lang="ru-RU" sz="3100" b="1" dirty="0" smtClean="0">
                <a:solidFill>
                  <a:schemeClr val="tx1"/>
                </a:solidFill>
                <a:latin typeface="Times New Roman" pitchFamily="18" charset="0"/>
                <a:cs typeface="Times New Roman" pitchFamily="18" charset="0"/>
              </a:rPr>
              <a:t>. </a:t>
            </a:r>
            <a:br>
              <a:rPr lang="ru-RU" sz="3100" b="1" dirty="0" smtClean="0">
                <a:solidFill>
                  <a:schemeClr val="tx1"/>
                </a:solidFill>
                <a:latin typeface="Times New Roman" pitchFamily="18" charset="0"/>
                <a:cs typeface="Times New Roman" pitchFamily="18" charset="0"/>
              </a:rPr>
            </a:br>
            <a:r>
              <a:rPr lang="ru-RU" sz="3100" b="1" dirty="0">
                <a:solidFill>
                  <a:schemeClr val="tx1"/>
                </a:solidFill>
                <a:latin typeface="Times New Roman" pitchFamily="18" charset="0"/>
                <a:cs typeface="Times New Roman" pitchFamily="18" charset="0"/>
              </a:rPr>
              <a:t> </a:t>
            </a:r>
            <a:r>
              <a:rPr lang="ru-RU" sz="3100" b="1" dirty="0" smtClean="0">
                <a:solidFill>
                  <a:schemeClr val="tx1"/>
                </a:solidFill>
                <a:latin typeface="Times New Roman" pitchFamily="18" charset="0"/>
                <a:cs typeface="Times New Roman" pitchFamily="18" charset="0"/>
              </a:rPr>
              <a:t>   </a:t>
            </a:r>
            <a:r>
              <a:rPr lang="ru-RU" sz="3100" b="1" dirty="0" err="1">
                <a:solidFill>
                  <a:schemeClr val="tx2"/>
                </a:solidFill>
                <a:latin typeface="Times New Roman" pitchFamily="18" charset="0"/>
                <a:cs typeface="Times New Roman" pitchFamily="18" charset="0"/>
              </a:rPr>
              <a:t>Яхиев</a:t>
            </a:r>
            <a:r>
              <a:rPr lang="ru-RU" sz="3100" b="1" dirty="0">
                <a:solidFill>
                  <a:schemeClr val="tx2"/>
                </a:solidFill>
                <a:latin typeface="Times New Roman" pitchFamily="18" charset="0"/>
                <a:cs typeface="Times New Roman" pitchFamily="18" charset="0"/>
              </a:rPr>
              <a:t> </a:t>
            </a:r>
            <a:r>
              <a:rPr lang="ru-RU" sz="3100" b="1" dirty="0" err="1">
                <a:solidFill>
                  <a:schemeClr val="tx2"/>
                </a:solidFill>
                <a:latin typeface="Times New Roman" pitchFamily="18" charset="0"/>
                <a:cs typeface="Times New Roman" pitchFamily="18" charset="0"/>
              </a:rPr>
              <a:t>Килабан</a:t>
            </a:r>
            <a:r>
              <a:rPr lang="ru-RU" sz="3100" b="1" dirty="0">
                <a:solidFill>
                  <a:schemeClr val="tx2"/>
                </a:solidFill>
                <a:latin typeface="Times New Roman" pitchFamily="18" charset="0"/>
                <a:cs typeface="Times New Roman" pitchFamily="18" charset="0"/>
              </a:rPr>
              <a:t> Шамиль </a:t>
            </a:r>
            <a:r>
              <a:rPr lang="ru-RU" sz="3100" b="1" dirty="0" smtClean="0">
                <a:solidFill>
                  <a:schemeClr val="tx1"/>
                </a:solidFill>
                <a:latin typeface="Times New Roman" pitchFamily="18" charset="0"/>
                <a:cs typeface="Times New Roman" pitchFamily="18" charset="0"/>
              </a:rPr>
              <a:t>дика, бала </a:t>
            </a:r>
            <a:r>
              <a:rPr lang="ru-RU" sz="3100" b="1" dirty="0" err="1" smtClean="0">
                <a:solidFill>
                  <a:schemeClr val="tx1"/>
                </a:solidFill>
                <a:latin typeface="Times New Roman" pitchFamily="18" charset="0"/>
                <a:cs typeface="Times New Roman" pitchFamily="18" charset="0"/>
              </a:rPr>
              <a:t>болуш</a:t>
            </a:r>
            <a:r>
              <a:rPr lang="ru-RU" sz="3100" b="1" dirty="0" smtClean="0">
                <a:solidFill>
                  <a:schemeClr val="tx1"/>
                </a:solidFill>
                <a:latin typeface="Times New Roman" pitchFamily="18" charset="0"/>
                <a:cs typeface="Times New Roman" pitchFamily="18" charset="0"/>
              </a:rPr>
              <a:t> к1ант, ваша, </a:t>
            </a:r>
            <a:r>
              <a:rPr lang="ru-RU" sz="3100" b="1" dirty="0" err="1" smtClean="0">
                <a:solidFill>
                  <a:schemeClr val="tx1"/>
                </a:solidFill>
                <a:latin typeface="Times New Roman" pitchFamily="18" charset="0"/>
                <a:cs typeface="Times New Roman" pitchFamily="18" charset="0"/>
              </a:rPr>
              <a:t>тешаме</a:t>
            </a:r>
            <a:r>
              <a:rPr lang="ru-RU" sz="3100" b="1" dirty="0" smtClean="0">
                <a:solidFill>
                  <a:schemeClr val="tx1"/>
                </a:solidFill>
                <a:latin typeface="Times New Roman" pitchFamily="18" charset="0"/>
                <a:cs typeface="Times New Roman" pitchFamily="18" charset="0"/>
              </a:rPr>
              <a:t> т1етовжа </a:t>
            </a:r>
            <a:r>
              <a:rPr lang="ru-RU" sz="3100" b="1" dirty="0" err="1" smtClean="0">
                <a:solidFill>
                  <a:schemeClr val="tx1"/>
                </a:solidFill>
                <a:latin typeface="Times New Roman" pitchFamily="18" charset="0"/>
                <a:cs typeface="Times New Roman" pitchFamily="18" charset="0"/>
              </a:rPr>
              <a:t>мегар</a:t>
            </a:r>
            <a:r>
              <a:rPr lang="ru-RU" sz="3100" b="1" dirty="0" smtClean="0">
                <a:solidFill>
                  <a:schemeClr val="tx1"/>
                </a:solidFill>
                <a:latin typeface="Times New Roman" pitchFamily="18" charset="0"/>
                <a:cs typeface="Times New Roman" pitchFamily="18" charset="0"/>
              </a:rPr>
              <a:t> </a:t>
            </a:r>
            <a:r>
              <a:rPr lang="ru-RU" sz="3100" b="1" dirty="0" err="1" smtClean="0">
                <a:solidFill>
                  <a:schemeClr val="tx1"/>
                </a:solidFill>
                <a:latin typeface="Times New Roman" pitchFamily="18" charset="0"/>
                <a:cs typeface="Times New Roman" pitchFamily="18" charset="0"/>
              </a:rPr>
              <a:t>долуш</a:t>
            </a:r>
            <a:r>
              <a:rPr lang="ru-RU" sz="3100" b="1" dirty="0" smtClean="0">
                <a:solidFill>
                  <a:schemeClr val="tx1"/>
                </a:solidFill>
                <a:latin typeface="Times New Roman" pitchFamily="18" charset="0"/>
                <a:cs typeface="Times New Roman" pitchFamily="18" charset="0"/>
              </a:rPr>
              <a:t> доттаг1, СВО-н </a:t>
            </a:r>
            <a:r>
              <a:rPr lang="ru-RU" sz="3100" b="1" dirty="0" err="1" smtClean="0">
                <a:solidFill>
                  <a:schemeClr val="tx1"/>
                </a:solidFill>
                <a:latin typeface="Times New Roman" pitchFamily="18" charset="0"/>
                <a:cs typeface="Times New Roman" pitchFamily="18" charset="0"/>
              </a:rPr>
              <a:t>турпала</a:t>
            </a:r>
            <a:r>
              <a:rPr lang="ru-RU" sz="3100" b="1" dirty="0" smtClean="0">
                <a:solidFill>
                  <a:schemeClr val="tx1"/>
                </a:solidFill>
                <a:latin typeface="Times New Roman" pitchFamily="18" charset="0"/>
                <a:cs typeface="Times New Roman" pitchFamily="18" charset="0"/>
              </a:rPr>
              <a:t> б1аьхо- </a:t>
            </a:r>
            <a:r>
              <a:rPr lang="ru-RU" sz="3100" b="1" dirty="0" err="1" smtClean="0">
                <a:solidFill>
                  <a:schemeClr val="tx1"/>
                </a:solidFill>
                <a:latin typeface="Times New Roman" pitchFamily="18" charset="0"/>
                <a:cs typeface="Times New Roman" pitchFamily="18" charset="0"/>
              </a:rPr>
              <a:t>декъашхо</a:t>
            </a:r>
            <a:r>
              <a:rPr lang="ru-RU" sz="3100" b="1" dirty="0" smtClean="0">
                <a:solidFill>
                  <a:schemeClr val="tx1"/>
                </a:solidFill>
                <a:latin typeface="Times New Roman" pitchFamily="18" charset="0"/>
                <a:cs typeface="Times New Roman" pitchFamily="18" charset="0"/>
              </a:rPr>
              <a:t> </a:t>
            </a:r>
            <a:r>
              <a:rPr lang="ru-RU" sz="3100" b="1" dirty="0" err="1" smtClean="0">
                <a:solidFill>
                  <a:schemeClr val="tx1"/>
                </a:solidFill>
                <a:latin typeface="Times New Roman" pitchFamily="18" charset="0"/>
                <a:cs typeface="Times New Roman" pitchFamily="18" charset="0"/>
              </a:rPr>
              <a:t>хилла</a:t>
            </a:r>
            <a:r>
              <a:rPr lang="ru-RU" sz="3100" b="1" dirty="0" smtClean="0">
                <a:solidFill>
                  <a:schemeClr val="tx1"/>
                </a:solidFill>
                <a:latin typeface="Times New Roman" pitchFamily="18" charset="0"/>
                <a:cs typeface="Times New Roman" pitchFamily="18" charset="0"/>
              </a:rPr>
              <a:t>.</a:t>
            </a:r>
            <a:br>
              <a:rPr lang="ru-RU" sz="3100" b="1" dirty="0" smtClean="0">
                <a:solidFill>
                  <a:schemeClr val="tx1"/>
                </a:solidFill>
                <a:latin typeface="Times New Roman" pitchFamily="18" charset="0"/>
                <a:cs typeface="Times New Roman" pitchFamily="18" charset="0"/>
              </a:rPr>
            </a:br>
            <a:r>
              <a:rPr lang="ru-RU" sz="3100" b="1" dirty="0" err="1" smtClean="0">
                <a:solidFill>
                  <a:schemeClr val="tx1"/>
                </a:solidFill>
                <a:latin typeface="Times New Roman" pitchFamily="18" charset="0"/>
                <a:cs typeface="Times New Roman" pitchFamily="18" charset="0"/>
              </a:rPr>
              <a:t>Дузаза</a:t>
            </a:r>
            <a:r>
              <a:rPr lang="ru-RU" sz="3100" b="1" dirty="0" smtClean="0">
                <a:solidFill>
                  <a:schemeClr val="tx1"/>
                </a:solidFill>
                <a:latin typeface="Times New Roman" pitchFamily="18" charset="0"/>
                <a:cs typeface="Times New Roman" pitchFamily="18" charset="0"/>
              </a:rPr>
              <a:t> 29 </a:t>
            </a:r>
            <a:r>
              <a:rPr lang="ru-RU" sz="3100" b="1" dirty="0" err="1" smtClean="0">
                <a:solidFill>
                  <a:schemeClr val="tx1"/>
                </a:solidFill>
                <a:latin typeface="Times New Roman" pitchFamily="18" charset="0"/>
                <a:cs typeface="Times New Roman" pitchFamily="18" charset="0"/>
              </a:rPr>
              <a:t>шарахь</a:t>
            </a:r>
            <a:r>
              <a:rPr lang="ru-RU" sz="3100" b="1" dirty="0" smtClean="0">
                <a:solidFill>
                  <a:schemeClr val="tx1"/>
                </a:solidFill>
                <a:latin typeface="Times New Roman" pitchFamily="18" charset="0"/>
                <a:cs typeface="Times New Roman" pitchFamily="18" charset="0"/>
              </a:rPr>
              <a:t> </a:t>
            </a:r>
            <a:r>
              <a:rPr lang="ru-RU" sz="3100" b="1" dirty="0" err="1" smtClean="0">
                <a:solidFill>
                  <a:schemeClr val="tx1"/>
                </a:solidFill>
                <a:latin typeface="Times New Roman" pitchFamily="18" charset="0"/>
                <a:cs typeface="Times New Roman" pitchFamily="18" charset="0"/>
              </a:rPr>
              <a:t>ваьхна</a:t>
            </a:r>
            <a:r>
              <a:rPr lang="ru-RU" sz="3100" b="1" dirty="0" smtClean="0">
                <a:solidFill>
                  <a:schemeClr val="tx1"/>
                </a:solidFill>
                <a:latin typeface="Times New Roman" pitchFamily="18" charset="0"/>
                <a:cs typeface="Times New Roman" pitchFamily="18" charset="0"/>
              </a:rPr>
              <a:t> </a:t>
            </a:r>
            <a:r>
              <a:rPr lang="ru-RU" sz="3100" b="1" dirty="0" err="1" smtClean="0">
                <a:solidFill>
                  <a:schemeClr val="tx1"/>
                </a:solidFill>
                <a:latin typeface="Times New Roman" pitchFamily="18" charset="0"/>
                <a:cs typeface="Times New Roman" pitchFamily="18" charset="0"/>
              </a:rPr>
              <a:t>иза</a:t>
            </a:r>
            <a:r>
              <a:rPr lang="ru-RU" sz="3100" b="1" dirty="0" smtClean="0">
                <a:solidFill>
                  <a:schemeClr val="tx1"/>
                </a:solidFill>
                <a:latin typeface="Times New Roman" pitchFamily="18" charset="0"/>
                <a:cs typeface="Times New Roman" pitchFamily="18" charset="0"/>
              </a:rPr>
              <a:t>. </a:t>
            </a:r>
            <a:endParaRPr lang="ru-RU" sz="31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5936" y="357166"/>
            <a:ext cx="4608512" cy="5857916"/>
          </a:xfrm>
        </p:spPr>
        <p:txBody>
          <a:bodyPr>
            <a:normAutofit fontScale="90000"/>
          </a:bodyPr>
          <a:lstStyle/>
          <a:p>
            <a:pPr algn="ctr"/>
            <a:r>
              <a:rPr lang="ru-RU" sz="3200" dirty="0" smtClean="0"/>
              <a:t>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a:t/>
            </a:r>
            <a:br>
              <a:rPr lang="ru-RU" sz="3200" dirty="0"/>
            </a:br>
            <a:r>
              <a:rPr lang="ru-RU" sz="3200" dirty="0" smtClean="0"/>
              <a:t/>
            </a:r>
            <a:br>
              <a:rPr lang="ru-RU" sz="3200" dirty="0" smtClean="0"/>
            </a:br>
            <a:r>
              <a:rPr lang="ru-RU" sz="3200" dirty="0"/>
              <a:t/>
            </a:r>
            <a:br>
              <a:rPr lang="ru-RU" sz="3200" dirty="0"/>
            </a:br>
            <a:r>
              <a:rPr lang="ru-RU" sz="3200" dirty="0" smtClean="0"/>
              <a:t/>
            </a:r>
            <a:br>
              <a:rPr lang="ru-RU" sz="3200" dirty="0" smtClean="0"/>
            </a:br>
            <a:r>
              <a:rPr lang="ru-RU" sz="3200" dirty="0"/>
              <a:t/>
            </a:r>
            <a:br>
              <a:rPr lang="ru-RU" sz="3200" dirty="0"/>
            </a:br>
            <a:r>
              <a:rPr lang="ru-RU" sz="3200" dirty="0" smtClean="0"/>
              <a:t/>
            </a:r>
            <a:br>
              <a:rPr lang="ru-RU" sz="3200" dirty="0" smtClean="0"/>
            </a:br>
            <a:r>
              <a:rPr lang="ru-RU" sz="3200" dirty="0"/>
              <a:t/>
            </a:r>
            <a:br>
              <a:rPr lang="ru-RU" sz="3200" dirty="0"/>
            </a:br>
            <a:r>
              <a:rPr lang="ru-RU" sz="3600" b="1" dirty="0" err="1">
                <a:solidFill>
                  <a:schemeClr val="tx2"/>
                </a:solidFill>
                <a:latin typeface="Times New Roman" pitchFamily="18" charset="0"/>
                <a:cs typeface="Times New Roman" pitchFamily="18" charset="0"/>
              </a:rPr>
              <a:t>Яхиев</a:t>
            </a:r>
            <a:r>
              <a:rPr lang="ru-RU" sz="3600" b="1" dirty="0">
                <a:solidFill>
                  <a:schemeClr val="tx2"/>
                </a:solidFill>
                <a:latin typeface="Times New Roman" pitchFamily="18" charset="0"/>
                <a:cs typeface="Times New Roman" pitchFamily="18" charset="0"/>
              </a:rPr>
              <a:t> </a:t>
            </a:r>
            <a:r>
              <a:rPr lang="ru-RU" sz="3600" b="1" dirty="0" err="1">
                <a:solidFill>
                  <a:schemeClr val="tx2"/>
                </a:solidFill>
                <a:latin typeface="Times New Roman" pitchFamily="18" charset="0"/>
                <a:cs typeface="Times New Roman" pitchFamily="18" charset="0"/>
              </a:rPr>
              <a:t>Килабан</a:t>
            </a:r>
            <a:r>
              <a:rPr lang="ru-RU" sz="3600" b="1" dirty="0">
                <a:solidFill>
                  <a:schemeClr val="tx2"/>
                </a:solidFill>
                <a:latin typeface="Times New Roman" pitchFamily="18" charset="0"/>
                <a:cs typeface="Times New Roman" pitchFamily="18" charset="0"/>
              </a:rPr>
              <a:t> Шамиль </a:t>
            </a:r>
            <a:r>
              <a:rPr lang="ru-RU" sz="3600" b="1" dirty="0" smtClean="0">
                <a:solidFill>
                  <a:schemeClr val="tx1"/>
                </a:solidFill>
                <a:latin typeface="Times New Roman" pitchFamily="18" charset="0"/>
                <a:cs typeface="Times New Roman" pitchFamily="18" charset="0"/>
              </a:rPr>
              <a:t>д1акхелхина  т1еман </a:t>
            </a:r>
            <a:r>
              <a:rPr lang="ru-RU" sz="3600" b="1" dirty="0" err="1" smtClean="0">
                <a:solidFill>
                  <a:schemeClr val="tx1"/>
                </a:solidFill>
                <a:latin typeface="Times New Roman" pitchFamily="18" charset="0"/>
                <a:cs typeface="Times New Roman" pitchFamily="18" charset="0"/>
              </a:rPr>
              <a:t>декхар</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кхочушдеш</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Украинехь</a:t>
            </a:r>
            <a:r>
              <a:rPr lang="ru-RU" sz="3600" b="1" dirty="0" smtClean="0">
                <a:solidFill>
                  <a:schemeClr val="tx1"/>
                </a:solidFill>
                <a:latin typeface="Times New Roman" pitchFamily="18" charset="0"/>
                <a:cs typeface="Times New Roman" pitchFamily="18" charset="0"/>
              </a:rPr>
              <a:t> в Волчанск </a:t>
            </a:r>
            <a:r>
              <a:rPr lang="ru-RU" sz="3600" b="1" dirty="0" err="1" smtClean="0">
                <a:solidFill>
                  <a:schemeClr val="tx1"/>
                </a:solidFill>
                <a:latin typeface="Times New Roman" pitchFamily="18" charset="0"/>
                <a:cs typeface="Times New Roman" pitchFamily="18" charset="0"/>
              </a:rPr>
              <a:t>бухарчу</a:t>
            </a:r>
            <a:r>
              <a:rPr lang="ru-RU" sz="3600" b="1" dirty="0" smtClean="0">
                <a:solidFill>
                  <a:schemeClr val="tx1"/>
                </a:solidFill>
                <a:latin typeface="Times New Roman" pitchFamily="18" charset="0"/>
                <a:cs typeface="Times New Roman" pitchFamily="18" charset="0"/>
              </a:rPr>
              <a:t> г1алахь</a:t>
            </a:r>
            <a:br>
              <a:rPr lang="ru-RU" sz="3600" b="1" dirty="0" smtClean="0">
                <a:solidFill>
                  <a:schemeClr val="tx1"/>
                </a:solidFill>
                <a:latin typeface="Times New Roman" pitchFamily="18" charset="0"/>
                <a:cs typeface="Times New Roman" pitchFamily="18" charset="0"/>
              </a:rPr>
            </a:br>
            <a:r>
              <a:rPr lang="ru-RU" sz="3600" b="1" dirty="0" smtClean="0">
                <a:solidFill>
                  <a:schemeClr val="tx2"/>
                </a:solidFill>
                <a:latin typeface="Times New Roman" pitchFamily="18" charset="0"/>
                <a:cs typeface="Times New Roman" pitchFamily="18" charset="0"/>
              </a:rPr>
              <a:t>11.11.2024шо</a:t>
            </a:r>
            <a:r>
              <a:rPr lang="ru-RU" sz="3600" dirty="0" smtClean="0">
                <a:solidFill>
                  <a:schemeClr val="tx2"/>
                </a:solidFill>
                <a:latin typeface="Times New Roman" pitchFamily="18" charset="0"/>
                <a:cs typeface="Times New Roman" pitchFamily="18" charset="0"/>
              </a:rPr>
              <a:t> </a:t>
            </a:r>
            <a:r>
              <a:rPr lang="ru-RU" sz="3600" dirty="0" smtClean="0">
                <a:solidFill>
                  <a:srgbClr val="002060"/>
                </a:solidFill>
                <a:latin typeface="Times New Roman" pitchFamily="18" charset="0"/>
                <a:cs typeface="Times New Roman" pitchFamily="18" charset="0"/>
              </a:rPr>
              <a:t/>
            </a:r>
            <a:br>
              <a:rPr lang="ru-RU" sz="3600" dirty="0" smtClean="0">
                <a:solidFill>
                  <a:srgbClr val="002060"/>
                </a:solidFill>
                <a:latin typeface="Times New Roman" pitchFamily="18" charset="0"/>
                <a:cs typeface="Times New Roman" pitchFamily="18" charset="0"/>
              </a:rPr>
            </a:br>
            <a:r>
              <a:rPr lang="ru-RU" sz="3100" dirty="0" smtClean="0">
                <a:solidFill>
                  <a:srgbClr val="002060"/>
                </a:solidFill>
                <a:latin typeface="Times New Roman" pitchFamily="18" charset="0"/>
                <a:cs typeface="Times New Roman" pitchFamily="18" charset="0"/>
              </a:rPr>
              <a:t> </a:t>
            </a:r>
            <a:br>
              <a:rPr lang="ru-RU" sz="3100" dirty="0" smtClean="0">
                <a:solidFill>
                  <a:srgbClr val="002060"/>
                </a:solidFill>
                <a:latin typeface="Times New Roman" pitchFamily="18" charset="0"/>
                <a:cs typeface="Times New Roman" pitchFamily="18" charset="0"/>
              </a:rPr>
            </a:br>
            <a:r>
              <a:rPr lang="ru-RU" sz="3100" dirty="0" smtClean="0">
                <a:solidFill>
                  <a:srgbClr val="002060"/>
                </a:solidFill>
                <a:latin typeface="Times New Roman" pitchFamily="18" charset="0"/>
                <a:cs typeface="Times New Roman" pitchFamily="18" charset="0"/>
              </a:rPr>
              <a:t/>
            </a:r>
            <a:br>
              <a:rPr lang="ru-RU" sz="3100" dirty="0" smtClean="0">
                <a:solidFill>
                  <a:srgbClr val="002060"/>
                </a:solidFill>
                <a:latin typeface="Times New Roman" pitchFamily="18" charset="0"/>
                <a:cs typeface="Times New Roman" pitchFamily="18" charset="0"/>
              </a:rPr>
            </a:br>
            <a:r>
              <a:rPr lang="ru-RU" sz="1400" dirty="0" smtClean="0"/>
              <a:t/>
            </a:r>
            <a:br>
              <a:rPr lang="ru-RU" sz="1400" dirty="0" smtClean="0"/>
            </a:br>
            <a:endParaRPr lang="ru-RU" sz="1400" dirty="0"/>
          </a:p>
        </p:txBody>
      </p:sp>
      <p:pic>
        <p:nvPicPr>
          <p:cNvPr id="1026" name="Picture 2"/>
          <p:cNvPicPr>
            <a:picLocks noChangeAspect="1" noChangeArrowheads="1"/>
          </p:cNvPicPr>
          <p:nvPr/>
        </p:nvPicPr>
        <p:blipFill>
          <a:blip r:embed="rId2"/>
          <a:srcRect/>
          <a:stretch>
            <a:fillRect/>
          </a:stretch>
        </p:blipFill>
        <p:spPr bwMode="auto">
          <a:xfrm flipH="1">
            <a:off x="545751" y="620688"/>
            <a:ext cx="3597619" cy="55943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32781" y="404666"/>
            <a:ext cx="8213425"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1F1F1F"/>
              </a:solidFill>
              <a:effectLst/>
              <a:latin typeface="Calibri"/>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1F1F1F"/>
              </a:solidFill>
              <a:latin typeface="Calibri"/>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1F1F1F"/>
              </a:solidFill>
              <a:effectLst/>
              <a:latin typeface="Calibri"/>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2"/>
                </a:solidFill>
                <a:effectLst/>
                <a:latin typeface="Calibri"/>
                <a:ea typeface="Times New Roman" pitchFamily="18" charset="0"/>
                <a:cs typeface="Times New Roman" pitchFamily="18" charset="0"/>
              </a:rPr>
              <a:t> </a:t>
            </a:r>
            <a:r>
              <a:rPr kumimoji="0" lang="ru-RU" sz="2800" b="1" i="0" u="none" strike="noStrike" cap="none" normalizeH="0" baseline="0" dirty="0" err="1" smtClean="0">
                <a:ln>
                  <a:noFill/>
                </a:ln>
                <a:solidFill>
                  <a:schemeClr val="tx2"/>
                </a:solidFill>
                <a:effectLst/>
                <a:latin typeface="Times New Roman" pitchFamily="18" charset="0"/>
                <a:ea typeface="Times New Roman" pitchFamily="18" charset="0"/>
                <a:cs typeface="Aharoni" pitchFamily="2" charset="-79"/>
              </a:rPr>
              <a:t>Проектан</a:t>
            </a:r>
            <a:r>
              <a:rPr kumimoji="0" lang="ru-RU" sz="2800" b="1" i="0" u="none" strike="noStrike" cap="none" normalizeH="0" baseline="0" dirty="0" smtClean="0">
                <a:ln>
                  <a:noFill/>
                </a:ln>
                <a:solidFill>
                  <a:schemeClr val="tx2"/>
                </a:solidFill>
                <a:effectLst/>
                <a:latin typeface="Times New Roman" pitchFamily="18" charset="0"/>
                <a:ea typeface="Times New Roman" pitchFamily="18" charset="0"/>
                <a:cs typeface="Aharoni" pitchFamily="2" charset="-79"/>
              </a:rPr>
              <a:t> 1алашо: </a:t>
            </a:r>
            <a:r>
              <a:rPr kumimoji="0" lang="ru-RU" sz="2800" b="1" i="0" u="none" strike="noStrike" cap="none" normalizeH="0" baseline="0" dirty="0" err="1" smtClean="0">
                <a:ln>
                  <a:noFill/>
                </a:ln>
                <a:effectLst/>
                <a:latin typeface="Times New Roman" pitchFamily="18" charset="0"/>
                <a:ea typeface="Times New Roman" pitchFamily="18" charset="0"/>
                <a:cs typeface="Aharoni" pitchFamily="2" charset="-79"/>
              </a:rPr>
              <a:t>Украинехь</a:t>
            </a:r>
            <a:r>
              <a:rPr kumimoji="0" lang="ru-RU" sz="2800" b="1" i="0" u="none" strike="noStrike" cap="none" normalizeH="0" baseline="0" dirty="0" smtClean="0">
                <a:ln>
                  <a:noFill/>
                </a:ln>
                <a:effectLst/>
                <a:latin typeface="Times New Roman" pitchFamily="18" charset="0"/>
                <a:ea typeface="Times New Roman" pitchFamily="18" charset="0"/>
                <a:cs typeface="Aharoni" pitchFamily="2" charset="-79"/>
              </a:rPr>
              <a:t> </a:t>
            </a:r>
            <a:r>
              <a:rPr kumimoji="0" lang="ru-RU" sz="2800" b="1" i="0" u="none" strike="noStrike" cap="none" normalizeH="0" baseline="0" dirty="0" err="1" smtClean="0">
                <a:ln>
                  <a:noFill/>
                </a:ln>
                <a:effectLst/>
                <a:latin typeface="Times New Roman" pitchFamily="18" charset="0"/>
                <a:ea typeface="Times New Roman" pitchFamily="18" charset="0"/>
                <a:cs typeface="Aharoni" pitchFamily="2" charset="-79"/>
              </a:rPr>
              <a:t>йолчу</a:t>
            </a:r>
            <a:r>
              <a:rPr kumimoji="0" lang="ru-RU" sz="2800" b="1" i="0" u="none" strike="noStrike" cap="none" normalizeH="0" baseline="0" dirty="0" smtClean="0">
                <a:ln>
                  <a:noFill/>
                </a:ln>
                <a:effectLst/>
                <a:latin typeface="Times New Roman" pitchFamily="18" charset="0"/>
                <a:ea typeface="Times New Roman" pitchFamily="18" charset="0"/>
                <a:cs typeface="Aharoni" pitchFamily="2" charset="-79"/>
              </a:rPr>
              <a:t> СВО-</a:t>
            </a:r>
            <a:r>
              <a:rPr kumimoji="0" lang="ru-RU" sz="2800" b="1" i="0" u="none" strike="noStrike" cap="none" normalizeH="0" baseline="0" dirty="0" err="1" smtClean="0">
                <a:ln>
                  <a:noFill/>
                </a:ln>
                <a:effectLst/>
                <a:latin typeface="Times New Roman" pitchFamily="18" charset="0"/>
                <a:ea typeface="Times New Roman" pitchFamily="18" charset="0"/>
                <a:cs typeface="Aharoni" pitchFamily="2" charset="-79"/>
              </a:rPr>
              <a:t>хь</a:t>
            </a:r>
            <a:r>
              <a:rPr kumimoji="0" lang="ru-RU" sz="2800" b="1" i="0" u="none" strike="noStrike" cap="none" normalizeH="0" dirty="0" smtClean="0">
                <a:ln>
                  <a:noFill/>
                </a:ln>
                <a:effectLst/>
                <a:latin typeface="Times New Roman" pitchFamily="18" charset="0"/>
                <a:ea typeface="Times New Roman" pitchFamily="18" charset="0"/>
                <a:cs typeface="Aharoni" pitchFamily="2" charset="-79"/>
              </a:rPr>
              <a:t> д1акхелхина </a:t>
            </a:r>
            <a:r>
              <a:rPr kumimoji="0" lang="ru-RU" sz="2800" b="1" i="0" u="none" strike="noStrike" cap="none" normalizeH="0" dirty="0" err="1" smtClean="0">
                <a:ln>
                  <a:noFill/>
                </a:ln>
                <a:effectLst/>
                <a:latin typeface="Times New Roman" pitchFamily="18" charset="0"/>
                <a:ea typeface="Times New Roman" pitchFamily="18" charset="0"/>
                <a:cs typeface="Aharoni" pitchFamily="2" charset="-79"/>
              </a:rPr>
              <a:t>декъашхой</a:t>
            </a:r>
            <a:r>
              <a:rPr kumimoji="0" lang="ru-RU" sz="2800" b="1" i="0" u="none" strike="noStrike" cap="none" normalizeH="0" dirty="0" smtClean="0">
                <a:ln>
                  <a:noFill/>
                </a:ln>
                <a:effectLst/>
                <a:latin typeface="Times New Roman" pitchFamily="18" charset="0"/>
                <a:ea typeface="Times New Roman" pitchFamily="18" charset="0"/>
                <a:cs typeface="Aharoni" pitchFamily="2" charset="-79"/>
              </a:rPr>
              <a:t> </a:t>
            </a:r>
            <a:r>
              <a:rPr kumimoji="0" lang="ru-RU" sz="2800" b="1" i="0" u="none" strike="noStrike" cap="none" normalizeH="0" dirty="0" err="1" smtClean="0">
                <a:ln>
                  <a:noFill/>
                </a:ln>
                <a:effectLst/>
                <a:latin typeface="Times New Roman" pitchFamily="18" charset="0"/>
                <a:ea typeface="Times New Roman" pitchFamily="18" charset="0"/>
                <a:cs typeface="Aharoni" pitchFamily="2" charset="-79"/>
              </a:rPr>
              <a:t>халкъан</a:t>
            </a:r>
            <a:r>
              <a:rPr kumimoji="0" lang="ru-RU" sz="2800" b="1" i="0" u="none" strike="noStrike" cap="none" normalizeH="0" dirty="0" smtClean="0">
                <a:ln>
                  <a:noFill/>
                </a:ln>
                <a:effectLst/>
                <a:latin typeface="Times New Roman" pitchFamily="18" charset="0"/>
                <a:ea typeface="Times New Roman" pitchFamily="18" charset="0"/>
                <a:cs typeface="Aharoni" pitchFamily="2" charset="-79"/>
              </a:rPr>
              <a:t> </a:t>
            </a:r>
            <a:r>
              <a:rPr kumimoji="0" lang="ru-RU" sz="2800" b="1" i="0" u="none" strike="noStrike" cap="none" normalizeH="0" dirty="0" err="1" smtClean="0">
                <a:ln>
                  <a:noFill/>
                </a:ln>
                <a:effectLst/>
                <a:latin typeface="Times New Roman" pitchFamily="18" charset="0"/>
                <a:ea typeface="Times New Roman" pitchFamily="18" charset="0"/>
                <a:cs typeface="Aharoni" pitchFamily="2" charset="-79"/>
              </a:rPr>
              <a:t>иэсехь</a:t>
            </a:r>
            <a:r>
              <a:rPr kumimoji="0" lang="ru-RU" sz="2800" b="1" i="0" u="none" strike="noStrike" cap="none" normalizeH="0" dirty="0" smtClean="0">
                <a:ln>
                  <a:noFill/>
                </a:ln>
                <a:effectLst/>
                <a:latin typeface="Times New Roman" pitchFamily="18" charset="0"/>
                <a:ea typeface="Times New Roman" pitchFamily="18" charset="0"/>
                <a:cs typeface="Aharoni" pitchFamily="2" charset="-79"/>
              </a:rPr>
              <a:t> </a:t>
            </a:r>
            <a:r>
              <a:rPr kumimoji="0" lang="ru-RU" sz="2800" b="1" i="0" u="none" strike="noStrike" cap="none" normalizeH="0" dirty="0" err="1" smtClean="0">
                <a:ln>
                  <a:noFill/>
                </a:ln>
                <a:effectLst/>
                <a:latin typeface="Times New Roman" pitchFamily="18" charset="0"/>
                <a:ea typeface="Times New Roman" pitchFamily="18" charset="0"/>
                <a:cs typeface="Aharoni" pitchFamily="2" charset="-79"/>
              </a:rPr>
              <a:t>ларбар</a:t>
            </a:r>
            <a:r>
              <a:rPr kumimoji="0" lang="ru-RU" sz="2800" b="1" i="0" u="none" strike="noStrike" cap="none" normalizeH="0" dirty="0" smtClean="0">
                <a:ln>
                  <a:noFill/>
                </a:ln>
                <a:effectLst/>
                <a:latin typeface="Times New Roman" pitchFamily="18" charset="0"/>
                <a:ea typeface="Times New Roman" pitchFamily="18" charset="0"/>
                <a:cs typeface="Aharoni" pitchFamily="2" charset="-79"/>
              </a:rPr>
              <a:t>.</a:t>
            </a:r>
            <a:r>
              <a:rPr kumimoji="0" lang="ru-RU" sz="2800" b="1" i="0" u="none" strike="noStrike" cap="none" normalizeH="0" baseline="0" dirty="0" smtClean="0">
                <a:ln>
                  <a:noFill/>
                </a:ln>
                <a:effectLst/>
                <a:latin typeface="Times New Roman" pitchFamily="18" charset="0"/>
                <a:ea typeface="Times New Roman" pitchFamily="18" charset="0"/>
                <a:cs typeface="Aharoni" pitchFamily="2" charset="-79"/>
              </a:rPr>
              <a:t>. </a:t>
            </a:r>
            <a:r>
              <a:rPr kumimoji="0" lang="ru-RU" sz="2800" b="1" i="0" u="none" strike="noStrike" cap="none" normalizeH="0" baseline="0" dirty="0" err="1" smtClean="0">
                <a:ln>
                  <a:noFill/>
                </a:ln>
                <a:effectLst/>
                <a:latin typeface="Times New Roman" pitchFamily="18" charset="0"/>
                <a:ea typeface="Times New Roman" pitchFamily="18" charset="0"/>
                <a:cs typeface="Aharoni" pitchFamily="2" charset="-79"/>
              </a:rPr>
              <a:t>Царах</a:t>
            </a:r>
            <a:r>
              <a:rPr kumimoji="0" lang="ru-RU" sz="2800" b="1" i="0" u="none" strike="noStrike" cap="none" normalizeH="0" baseline="0" dirty="0" smtClean="0">
                <a:ln>
                  <a:noFill/>
                </a:ln>
                <a:effectLst/>
                <a:latin typeface="Times New Roman" pitchFamily="18" charset="0"/>
                <a:ea typeface="Times New Roman" pitchFamily="18" charset="0"/>
                <a:cs typeface="Aharoni" pitchFamily="2" charset="-79"/>
              </a:rPr>
              <a:t> х1ораммо а </a:t>
            </a:r>
            <a:r>
              <a:rPr kumimoji="0" lang="ru-RU" sz="2800" b="1" i="0" u="none" strike="noStrike" cap="none" normalizeH="0" baseline="0" dirty="0" err="1" smtClean="0">
                <a:ln>
                  <a:noFill/>
                </a:ln>
                <a:effectLst/>
                <a:latin typeface="Times New Roman" pitchFamily="18" charset="0"/>
                <a:ea typeface="Times New Roman" pitchFamily="18" charset="0"/>
                <a:cs typeface="Aharoni" pitchFamily="2" charset="-79"/>
              </a:rPr>
              <a:t>хьуьнаре</a:t>
            </a:r>
            <a:r>
              <a:rPr kumimoji="0" lang="ru-RU" sz="2800" b="1" i="0" u="none" strike="noStrike" cap="none" normalizeH="0" baseline="0" dirty="0" smtClean="0">
                <a:ln>
                  <a:noFill/>
                </a:ln>
                <a:effectLst/>
                <a:latin typeface="Times New Roman" pitchFamily="18" charset="0"/>
                <a:ea typeface="Times New Roman" pitchFamily="18" charset="0"/>
                <a:cs typeface="Aharoni" pitchFamily="2" charset="-79"/>
              </a:rPr>
              <a:t> </a:t>
            </a:r>
            <a:r>
              <a:rPr kumimoji="0" lang="ru-RU" sz="2800" b="1" i="0" u="none" strike="noStrike" cap="none" normalizeH="0" baseline="0" dirty="0" err="1" smtClean="0">
                <a:ln>
                  <a:noFill/>
                </a:ln>
                <a:effectLst/>
                <a:latin typeface="Times New Roman" pitchFamily="18" charset="0"/>
                <a:ea typeface="Times New Roman" pitchFamily="18" charset="0"/>
                <a:cs typeface="Aharoni" pitchFamily="2" charset="-79"/>
              </a:rPr>
              <a:t>кхочушдина</a:t>
            </a:r>
            <a:r>
              <a:rPr kumimoji="0" lang="ru-RU" sz="2800" b="1" i="0" u="none" strike="noStrike" cap="none" normalizeH="0" dirty="0" smtClean="0">
                <a:ln>
                  <a:noFill/>
                </a:ln>
                <a:effectLst/>
                <a:latin typeface="Times New Roman" pitchFamily="18" charset="0"/>
                <a:ea typeface="Times New Roman" pitchFamily="18" charset="0"/>
                <a:cs typeface="Aharoni" pitchFamily="2" charset="-79"/>
              </a:rPr>
              <a:t> </a:t>
            </a:r>
            <a:r>
              <a:rPr kumimoji="0" lang="ru-RU" sz="2800" b="1" i="0" u="none" strike="noStrike" cap="none" normalizeH="0" dirty="0" err="1" smtClean="0">
                <a:ln>
                  <a:noFill/>
                </a:ln>
                <a:effectLst/>
                <a:latin typeface="Times New Roman" pitchFamily="18" charset="0"/>
                <a:ea typeface="Times New Roman" pitchFamily="18" charset="0"/>
                <a:cs typeface="Aharoni" pitchFamily="2" charset="-79"/>
              </a:rPr>
              <a:t>Даймахканна</a:t>
            </a:r>
            <a:r>
              <a:rPr kumimoji="0" lang="ru-RU" sz="2800" b="1" i="0" u="none" strike="noStrike" cap="none" normalizeH="0" dirty="0" smtClean="0">
                <a:ln>
                  <a:noFill/>
                </a:ln>
                <a:effectLst/>
                <a:latin typeface="Times New Roman" pitchFamily="18" charset="0"/>
                <a:ea typeface="Times New Roman" pitchFamily="18" charset="0"/>
                <a:cs typeface="Aharoni" pitchFamily="2" charset="-79"/>
              </a:rPr>
              <a:t> </a:t>
            </a:r>
            <a:r>
              <a:rPr kumimoji="0" lang="ru-RU" sz="2800" b="1" i="0" u="none" strike="noStrike" cap="none" normalizeH="0" dirty="0" err="1" smtClean="0">
                <a:ln>
                  <a:noFill/>
                </a:ln>
                <a:effectLst/>
                <a:latin typeface="Times New Roman" pitchFamily="18" charset="0"/>
                <a:ea typeface="Times New Roman" pitchFamily="18" charset="0"/>
                <a:cs typeface="Aharoni" pitchFamily="2" charset="-79"/>
              </a:rPr>
              <a:t>хьалха</a:t>
            </a:r>
            <a:r>
              <a:rPr lang="ru-RU" sz="2800" b="1" dirty="0" smtClean="0">
                <a:latin typeface="Times New Roman" pitchFamily="18" charset="0"/>
                <a:ea typeface="Times New Roman" pitchFamily="18" charset="0"/>
                <a:cs typeface="Aharoni" pitchFamily="2" charset="-79"/>
              </a:rPr>
              <a:t> </a:t>
            </a:r>
            <a:r>
              <a:rPr lang="ru-RU" sz="2800" b="1" dirty="0" err="1" smtClean="0">
                <a:latin typeface="Times New Roman" pitchFamily="18" charset="0"/>
                <a:ea typeface="Times New Roman" pitchFamily="18" charset="0"/>
                <a:cs typeface="Aharoni" pitchFamily="2" charset="-79"/>
              </a:rPr>
              <a:t>шайн</a:t>
            </a:r>
            <a:r>
              <a:rPr lang="ru-RU" sz="2800" b="1" dirty="0" smtClean="0">
                <a:latin typeface="Times New Roman" pitchFamily="18" charset="0"/>
                <a:ea typeface="Times New Roman" pitchFamily="18" charset="0"/>
                <a:cs typeface="Aharoni" pitchFamily="2" charset="-79"/>
              </a:rPr>
              <a:t> </a:t>
            </a:r>
            <a:r>
              <a:rPr lang="ru-RU" sz="2800" b="1" dirty="0" err="1" smtClean="0">
                <a:latin typeface="Times New Roman" pitchFamily="18" charset="0"/>
                <a:ea typeface="Times New Roman" pitchFamily="18" charset="0"/>
                <a:cs typeface="Aharoni" pitchFamily="2" charset="-79"/>
              </a:rPr>
              <a:t>декхар</a:t>
            </a:r>
            <a:r>
              <a:rPr kumimoji="0" lang="ru-RU" sz="2800" b="1" i="0" u="none" strike="noStrike" cap="none" normalizeH="0" baseline="0" dirty="0" smtClean="0">
                <a:ln>
                  <a:noFill/>
                </a:ln>
                <a:effectLst/>
                <a:latin typeface="Times New Roman" pitchFamily="18" charset="0"/>
                <a:ea typeface="Times New Roman" pitchFamily="18" charset="0"/>
                <a:cs typeface="Aharoni" pitchFamily="2" charset="-79"/>
              </a:rPr>
              <a:t>, </a:t>
            </a:r>
            <a:r>
              <a:rPr kumimoji="0" lang="ru-RU" sz="2800" b="1" i="0" u="none" strike="noStrike" cap="none" normalizeH="0" baseline="0" dirty="0" err="1" smtClean="0">
                <a:ln>
                  <a:noFill/>
                </a:ln>
                <a:effectLst/>
                <a:latin typeface="Times New Roman" pitchFamily="18" charset="0"/>
                <a:ea typeface="Times New Roman" pitchFamily="18" charset="0"/>
                <a:cs typeface="Aharoni" pitchFamily="2" charset="-79"/>
              </a:rPr>
              <a:t>царах</a:t>
            </a:r>
            <a:r>
              <a:rPr kumimoji="0" lang="ru-RU" sz="2800" b="1" i="0" u="none" strike="noStrike" cap="none" normalizeH="0" baseline="0" dirty="0" smtClean="0">
                <a:ln>
                  <a:noFill/>
                </a:ln>
                <a:effectLst/>
                <a:latin typeface="Times New Roman" pitchFamily="18" charset="0"/>
                <a:ea typeface="Times New Roman" pitchFamily="18" charset="0"/>
                <a:cs typeface="Aharoni" pitchFamily="2" charset="-79"/>
              </a:rPr>
              <a:t> х1ора а </a:t>
            </a:r>
            <a:r>
              <a:rPr kumimoji="0" lang="ru-RU" sz="2800" b="1" i="0" u="none" strike="noStrike" cap="none" normalizeH="0" baseline="0" dirty="0" err="1" smtClean="0">
                <a:ln>
                  <a:noFill/>
                </a:ln>
                <a:effectLst/>
                <a:latin typeface="Times New Roman" pitchFamily="18" charset="0"/>
                <a:ea typeface="Times New Roman" pitchFamily="18" charset="0"/>
                <a:cs typeface="Aharoni" pitchFamily="2" charset="-79"/>
              </a:rPr>
              <a:t>къонах</a:t>
            </a:r>
            <a:r>
              <a:rPr kumimoji="0" lang="ru-RU" sz="2800" b="1" i="0" u="none" strike="noStrike" cap="none" normalizeH="0" baseline="0" dirty="0" smtClean="0">
                <a:ln>
                  <a:noFill/>
                </a:ln>
                <a:effectLst/>
                <a:latin typeface="Times New Roman" pitchFamily="18" charset="0"/>
                <a:ea typeface="Times New Roman" pitchFamily="18" charset="0"/>
                <a:cs typeface="Aharoni" pitchFamily="2" charset="-79"/>
              </a:rPr>
              <a:t> </a:t>
            </a:r>
            <a:r>
              <a:rPr kumimoji="0" lang="ru-RU" sz="2800" b="1" i="0" u="none" strike="noStrike" cap="none" normalizeH="0" baseline="0" dirty="0" err="1" smtClean="0">
                <a:ln>
                  <a:noFill/>
                </a:ln>
                <a:effectLst/>
                <a:latin typeface="Times New Roman" pitchFamily="18" charset="0"/>
                <a:ea typeface="Times New Roman" pitchFamily="18" charset="0"/>
                <a:cs typeface="Aharoni" pitchFamily="2" charset="-79"/>
              </a:rPr>
              <a:t>ву</a:t>
            </a:r>
            <a:r>
              <a:rPr kumimoji="0" lang="ru-RU" sz="2800" b="1" i="0" u="none" strike="noStrike" cap="none" normalizeH="0" baseline="0" dirty="0" smtClean="0">
                <a:ln>
                  <a:noFill/>
                </a:ln>
                <a:effectLst/>
                <a:latin typeface="Times New Roman" pitchFamily="18" charset="0"/>
                <a:ea typeface="Times New Roman" pitchFamily="18" charset="0"/>
                <a:cs typeface="Aharoni" pitchFamily="2" charset="-79"/>
              </a:rPr>
              <a:t>.</a:t>
            </a:r>
            <a:endParaRPr kumimoji="0" lang="ru-RU" sz="2800" b="1" i="0" u="none" strike="noStrike" cap="none" normalizeH="0" baseline="0" dirty="0" smtClean="0">
              <a:ln>
                <a:noFill/>
              </a:ln>
              <a:effectLst/>
              <a:latin typeface="Arial" pitchFamily="34" charset="0"/>
              <a:ea typeface="Times New Roman" pitchFamily="18" charset="0"/>
              <a:cs typeface="Aharoni" pitchFamily="2" charset="-79"/>
            </a:endParaRPr>
          </a:p>
          <a:p>
            <a:pPr lvl="0" algn="ctr" eaLnBrk="0" fontAlgn="base" hangingPunct="0">
              <a:spcBef>
                <a:spcPct val="0"/>
              </a:spcBef>
              <a:spcAft>
                <a:spcPct val="0"/>
              </a:spcAft>
            </a:pPr>
            <a:r>
              <a:rPr kumimoji="0" lang="ru-RU" sz="2800" b="1" i="0" u="none" strike="noStrike" cap="none" normalizeH="0" baseline="0" dirty="0" err="1" smtClean="0">
                <a:ln>
                  <a:noFill/>
                </a:ln>
                <a:solidFill>
                  <a:schemeClr val="tx2"/>
                </a:solidFill>
                <a:effectLst/>
                <a:latin typeface="Times New Roman" pitchFamily="18" charset="0"/>
                <a:ea typeface="Times New Roman" pitchFamily="18" charset="0"/>
                <a:cs typeface="Times New Roman" pitchFamily="18" charset="0"/>
              </a:rPr>
              <a:t>Проектан</a:t>
            </a:r>
            <a:r>
              <a:rPr kumimoji="0" lang="ru-RU" sz="28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маь1налла</a:t>
            </a:r>
          </a:p>
          <a:p>
            <a:pPr lvl="0" eaLnBrk="0" fontAlgn="base" hangingPunct="0">
              <a:spcBef>
                <a:spcPct val="0"/>
              </a:spcBef>
              <a:spcAft>
                <a:spcPct val="0"/>
              </a:spcAft>
            </a:pPr>
            <a:r>
              <a:rPr kumimoji="0" lang="ru-RU"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lang="ru-RU" sz="2800" b="1" dirty="0" err="1" smtClean="0">
                <a:latin typeface="Times New Roman" pitchFamily="18" charset="0"/>
                <a:ea typeface="Times New Roman" pitchFamily="18" charset="0"/>
                <a:cs typeface="Times New Roman" pitchFamily="18" charset="0"/>
              </a:rPr>
              <a:t>Вай</a:t>
            </a:r>
            <a:r>
              <a:rPr lang="ru-RU" sz="2800" b="1" dirty="0" smtClean="0">
                <a:latin typeface="Times New Roman" pitchFamily="18" charset="0"/>
                <a:ea typeface="Times New Roman" pitchFamily="18" charset="0"/>
                <a:cs typeface="Times New Roman" pitchFamily="18" charset="0"/>
              </a:rPr>
              <a:t> </a:t>
            </a:r>
            <a:r>
              <a:rPr lang="ru-RU" sz="2800" b="1" dirty="0" err="1" smtClean="0">
                <a:latin typeface="Times New Roman" pitchFamily="18" charset="0"/>
                <a:ea typeface="Times New Roman" pitchFamily="18" charset="0"/>
                <a:cs typeface="Times New Roman" pitchFamily="18" charset="0"/>
              </a:rPr>
              <a:t>дехаш</a:t>
            </a:r>
            <a:r>
              <a:rPr lang="ru-RU" sz="2800" b="1" dirty="0" smtClean="0">
                <a:latin typeface="Times New Roman" pitchFamily="18" charset="0"/>
                <a:ea typeface="Times New Roman" pitchFamily="18" charset="0"/>
                <a:cs typeface="Times New Roman" pitchFamily="18" charset="0"/>
              </a:rPr>
              <a:t> </a:t>
            </a:r>
            <a:r>
              <a:rPr lang="ru-RU" sz="2800" b="1" dirty="0" err="1" smtClean="0">
                <a:latin typeface="Times New Roman" pitchFamily="18" charset="0"/>
                <a:ea typeface="Times New Roman" pitchFamily="18" charset="0"/>
                <a:cs typeface="Times New Roman" pitchFamily="18" charset="0"/>
              </a:rPr>
              <a:t>долчу</a:t>
            </a:r>
            <a:r>
              <a:rPr lang="ru-RU" sz="2800" b="1" dirty="0" smtClean="0">
                <a:latin typeface="Times New Roman" pitchFamily="18" charset="0"/>
                <a:ea typeface="Times New Roman" pitchFamily="18" charset="0"/>
                <a:cs typeface="Times New Roman" pitchFamily="18" charset="0"/>
              </a:rPr>
              <a:t> </a:t>
            </a:r>
            <a:r>
              <a:rPr lang="ru-RU" sz="2800" b="1" dirty="0" err="1" smtClean="0">
                <a:latin typeface="Times New Roman" pitchFamily="18" charset="0"/>
                <a:ea typeface="Times New Roman" pitchFamily="18" charset="0"/>
                <a:cs typeface="Times New Roman" pitchFamily="18" charset="0"/>
              </a:rPr>
              <a:t>пачхьалкхан</a:t>
            </a:r>
            <a:r>
              <a:rPr lang="ru-RU" sz="2800" b="1" dirty="0" smtClean="0">
                <a:latin typeface="Times New Roman" pitchFamily="18" charset="0"/>
                <a:ea typeface="Times New Roman" pitchFamily="18" charset="0"/>
                <a:cs typeface="Times New Roman" pitchFamily="18" charset="0"/>
              </a:rPr>
              <a:t> </a:t>
            </a:r>
            <a:r>
              <a:rPr lang="ru-RU" sz="2800" b="1" dirty="0" err="1" smtClean="0">
                <a:latin typeface="Times New Roman" pitchFamily="18" charset="0"/>
                <a:ea typeface="Times New Roman" pitchFamily="18" charset="0"/>
                <a:cs typeface="Times New Roman" pitchFamily="18" charset="0"/>
              </a:rPr>
              <a:t>хиндолчух</a:t>
            </a:r>
            <a:r>
              <a:rPr lang="ru-RU" sz="2800" b="1" dirty="0" smtClean="0">
                <a:latin typeface="Times New Roman" pitchFamily="18" charset="0"/>
                <a:ea typeface="Times New Roman" pitchFamily="18" charset="0"/>
                <a:cs typeface="Times New Roman" pitchFamily="18" charset="0"/>
              </a:rPr>
              <a:t> </a:t>
            </a:r>
            <a:r>
              <a:rPr lang="ru-RU" sz="2800" b="1" dirty="0" err="1" smtClean="0">
                <a:latin typeface="Times New Roman" pitchFamily="18" charset="0"/>
                <a:ea typeface="Times New Roman" pitchFamily="18" charset="0"/>
                <a:cs typeface="Times New Roman" pitchFamily="18" charset="0"/>
              </a:rPr>
              <a:t>жоьпалла</a:t>
            </a:r>
            <a:r>
              <a:rPr lang="ru-RU" sz="2800" b="1" dirty="0" smtClean="0">
                <a:latin typeface="Times New Roman" pitchFamily="18" charset="0"/>
                <a:ea typeface="Times New Roman" pitchFamily="18" charset="0"/>
                <a:cs typeface="Times New Roman" pitchFamily="18" charset="0"/>
              </a:rPr>
              <a:t> </a:t>
            </a:r>
            <a:r>
              <a:rPr lang="ru-RU" sz="2800" b="1" dirty="0" err="1" smtClean="0">
                <a:latin typeface="Times New Roman" pitchFamily="18" charset="0"/>
                <a:ea typeface="Times New Roman" pitchFamily="18" charset="0"/>
                <a:cs typeface="Times New Roman" pitchFamily="18" charset="0"/>
              </a:rPr>
              <a:t>ду</a:t>
            </a:r>
            <a:r>
              <a:rPr lang="ru-RU" sz="2800" b="1" dirty="0" smtClean="0">
                <a:latin typeface="Times New Roman" pitchFamily="18" charset="0"/>
                <a:ea typeface="Times New Roman" pitchFamily="18" charset="0"/>
                <a:cs typeface="Times New Roman" pitchFamily="18" charset="0"/>
              </a:rPr>
              <a:t> </a:t>
            </a:r>
            <a:r>
              <a:rPr lang="ru-RU" sz="2800" b="1" dirty="0" err="1" smtClean="0">
                <a:latin typeface="Times New Roman" pitchFamily="18" charset="0"/>
                <a:ea typeface="Times New Roman" pitchFamily="18" charset="0"/>
                <a:cs typeface="Times New Roman" pitchFamily="18" charset="0"/>
              </a:rPr>
              <a:t>вайн</a:t>
            </a:r>
            <a:r>
              <a:rPr lang="ru-RU" sz="2800" b="1" dirty="0" smtClean="0">
                <a:latin typeface="Times New Roman" pitchFamily="18" charset="0"/>
                <a:ea typeface="Times New Roman" pitchFamily="18" charset="0"/>
                <a:cs typeface="Times New Roman" pitchFamily="18" charset="0"/>
              </a:rPr>
              <a:t> т1аьхьенна т1ехь.</a:t>
            </a:r>
          </a:p>
          <a:p>
            <a:pPr lvl="0" eaLnBrk="0" fontAlgn="base" hangingPunct="0">
              <a:spcBef>
                <a:spcPct val="0"/>
              </a:spcBef>
              <a:spcAft>
                <a:spcPct val="0"/>
              </a:spcAft>
            </a:pPr>
            <a:r>
              <a:rPr lang="ru-RU" sz="2800" dirty="0" smtClean="0">
                <a:solidFill>
                  <a:srgbClr val="002060"/>
                </a:solidFill>
                <a:latin typeface="Arial" pitchFamily="34" charset="0"/>
                <a:ea typeface="Times New Roman" pitchFamily="18" charset="0"/>
                <a:cs typeface="Aharoni" pitchFamily="2" charset="-79"/>
              </a:rPr>
              <a:t> </a:t>
            </a:r>
          </a:p>
          <a:p>
            <a:pPr lvl="0" eaLnBrk="0" fontAlgn="base" hangingPunct="0">
              <a:spcBef>
                <a:spcPct val="0"/>
              </a:spcBef>
              <a:spcAft>
                <a:spcPct val="0"/>
              </a:spcAft>
            </a:pPr>
            <a:endParaRPr lang="ru-RU" sz="2800" dirty="0" smtClean="0">
              <a:solidFill>
                <a:srgbClr val="002060"/>
              </a:solidFill>
              <a:latin typeface="Arial" pitchFamily="34" charset="0"/>
              <a:ea typeface="Times New Roman" pitchFamily="18" charset="0"/>
              <a:cs typeface="Aharoni"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3200" dirty="0" smtClean="0">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642918"/>
            <a:ext cx="8286808" cy="4832092"/>
          </a:xfrm>
          <a:prstGeom prst="rect">
            <a:avLst/>
          </a:prstGeom>
        </p:spPr>
        <p:txBody>
          <a:bodyPr wrap="square">
            <a:spAutoFit/>
          </a:bodyPr>
          <a:lstStyle/>
          <a:p>
            <a:r>
              <a:rPr lang="ru-RU" sz="2800" b="1" dirty="0" smtClean="0">
                <a:latin typeface="Times New Roman" pitchFamily="18" charset="0"/>
                <a:cs typeface="Times New Roman" pitchFamily="18" charset="0"/>
              </a:rPr>
              <a:t>    Хила </a:t>
            </a:r>
            <a:r>
              <a:rPr lang="ru-RU" sz="2800" b="1" dirty="0" err="1" smtClean="0">
                <a:latin typeface="Times New Roman" pitchFamily="18" charset="0"/>
                <a:cs typeface="Times New Roman" pitchFamily="18" charset="0"/>
              </a:rPr>
              <a:t>ма-йезза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хьакъйолу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кхане</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вайн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Россин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пачхьалкхан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хилийтархьама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йицйан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ца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йеза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вайн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истори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цкъа</a:t>
            </a:r>
            <a:r>
              <a:rPr lang="ru-RU" sz="2800" b="1" dirty="0" smtClean="0">
                <a:latin typeface="Times New Roman" pitchFamily="18" charset="0"/>
                <a:cs typeface="Times New Roman" pitchFamily="18" charset="0"/>
              </a:rPr>
              <a:t> а </a:t>
            </a:r>
            <a:r>
              <a:rPr lang="ru-RU" sz="2800" b="1" dirty="0" err="1" smtClean="0">
                <a:latin typeface="Times New Roman" pitchFamily="18" charset="0"/>
                <a:cs typeface="Times New Roman" pitchFamily="18" charset="0"/>
              </a:rPr>
              <a:t>бицбан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ца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беза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къонахий</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вайн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махкахь</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машар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хилийтархьана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шайн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синош</a:t>
            </a:r>
            <a:r>
              <a:rPr lang="ru-RU" sz="2800" b="1" dirty="0" smtClean="0">
                <a:latin typeface="Times New Roman" pitchFamily="18" charset="0"/>
                <a:cs typeface="Times New Roman" pitchFamily="18" charset="0"/>
              </a:rPr>
              <a:t> д1аделла болу. </a:t>
            </a:r>
            <a:r>
              <a:rPr lang="ru-RU" sz="2800" b="1" dirty="0" err="1" smtClean="0">
                <a:latin typeface="Times New Roman" pitchFamily="18" charset="0"/>
                <a:cs typeface="Times New Roman" pitchFamily="18" charset="0"/>
              </a:rPr>
              <a:t>Вайга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церан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дуьхьа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далун</a:t>
            </a:r>
            <a:r>
              <a:rPr lang="ru-RU" sz="2800" b="1" dirty="0" smtClean="0">
                <a:latin typeface="Times New Roman" pitchFamily="18" charset="0"/>
                <a:cs typeface="Times New Roman" pitchFamily="18" charset="0"/>
              </a:rPr>
              <a:t> дерг </a:t>
            </a:r>
            <a:r>
              <a:rPr lang="ru-RU" sz="2800" b="1" dirty="0" err="1" smtClean="0">
                <a:latin typeface="Times New Roman" pitchFamily="18" charset="0"/>
                <a:cs typeface="Times New Roman" pitchFamily="18" charset="0"/>
              </a:rPr>
              <a:t>цхьа</a:t>
            </a:r>
            <a:r>
              <a:rPr lang="ru-RU" sz="2800" b="1" dirty="0" smtClean="0">
                <a:latin typeface="Times New Roman" pitchFamily="18" charset="0"/>
                <a:cs typeface="Times New Roman" pitchFamily="18" charset="0"/>
              </a:rPr>
              <a:t> х1ума </a:t>
            </a:r>
            <a:r>
              <a:rPr lang="ru-RU" sz="2800" b="1" dirty="0" err="1" smtClean="0">
                <a:latin typeface="Times New Roman" pitchFamily="18" charset="0"/>
                <a:cs typeface="Times New Roman" pitchFamily="18" charset="0"/>
              </a:rPr>
              <a:t>ду</a:t>
            </a:r>
            <a:r>
              <a:rPr lang="ru-RU" sz="2800" b="1" dirty="0" smtClean="0">
                <a:latin typeface="Times New Roman" pitchFamily="18" charset="0"/>
                <a:cs typeface="Times New Roman" pitchFamily="18" charset="0"/>
              </a:rPr>
              <a:t> – </a:t>
            </a:r>
            <a:r>
              <a:rPr lang="ru-RU" sz="2800" b="1" dirty="0" err="1" smtClean="0">
                <a:solidFill>
                  <a:schemeClr val="tx2"/>
                </a:solidFill>
                <a:latin typeface="Times New Roman" pitchFamily="18" charset="0"/>
                <a:cs typeface="Times New Roman" pitchFamily="18" charset="0"/>
              </a:rPr>
              <a:t>дагахь</a:t>
            </a:r>
            <a:r>
              <a:rPr lang="ru-RU" sz="2800" b="1" dirty="0" smtClean="0">
                <a:solidFill>
                  <a:schemeClr val="tx2"/>
                </a:solidFill>
                <a:latin typeface="Times New Roman" pitchFamily="18" charset="0"/>
                <a:cs typeface="Times New Roman" pitchFamily="18" charset="0"/>
              </a:rPr>
              <a:t> </a:t>
            </a:r>
            <a:r>
              <a:rPr lang="ru-RU" sz="2800" b="1" dirty="0" err="1" smtClean="0">
                <a:solidFill>
                  <a:schemeClr val="tx2"/>
                </a:solidFill>
                <a:latin typeface="Times New Roman" pitchFamily="18" charset="0"/>
                <a:cs typeface="Times New Roman" pitchFamily="18" charset="0"/>
              </a:rPr>
              <a:t>латтор</a:t>
            </a:r>
            <a:r>
              <a:rPr lang="ru-RU" sz="2800" b="1" dirty="0" smtClean="0">
                <a:solidFill>
                  <a:schemeClr val="tx2"/>
                </a:solidFill>
                <a:latin typeface="Times New Roman" pitchFamily="18" charset="0"/>
                <a:cs typeface="Times New Roman" pitchFamily="18" charset="0"/>
              </a:rPr>
              <a:t>.</a:t>
            </a:r>
          </a:p>
          <a:p>
            <a:endParaRPr lang="ru-RU" sz="2800" b="1" dirty="0" smtClean="0">
              <a:solidFill>
                <a:schemeClr val="tx2"/>
              </a:solidFill>
              <a:latin typeface="Times New Roman" pitchFamily="18" charset="0"/>
              <a:cs typeface="Times New Roman" pitchFamily="18" charset="0"/>
            </a:endParaRPr>
          </a:p>
          <a:p>
            <a:r>
              <a:rPr lang="ru-RU" sz="2800" b="1" dirty="0" smtClean="0">
                <a:latin typeface="Times New Roman" pitchFamily="18" charset="0"/>
                <a:cs typeface="Times New Roman" pitchFamily="18" charset="0"/>
              </a:rPr>
              <a:t>     2022-чу </a:t>
            </a:r>
            <a:r>
              <a:rPr lang="ru-RU" sz="2800" b="1" dirty="0" err="1" smtClean="0">
                <a:latin typeface="Times New Roman" pitchFamily="18" charset="0"/>
                <a:cs typeface="Times New Roman" pitchFamily="18" charset="0"/>
              </a:rPr>
              <a:t>шеран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чиллин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беттан</a:t>
            </a:r>
            <a:r>
              <a:rPr lang="ru-RU" sz="2800" b="1" dirty="0" smtClean="0">
                <a:latin typeface="Times New Roman" pitchFamily="18" charset="0"/>
                <a:cs typeface="Times New Roman" pitchFamily="18" charset="0"/>
              </a:rPr>
              <a:t> 24-чу </a:t>
            </a:r>
            <a:r>
              <a:rPr lang="ru-RU" sz="2800" b="1" dirty="0" err="1" smtClean="0">
                <a:latin typeface="Times New Roman" pitchFamily="18" charset="0"/>
                <a:cs typeface="Times New Roman" pitchFamily="18" charset="0"/>
              </a:rPr>
              <a:t>дийнахь</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йолайелла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леррина</a:t>
            </a:r>
            <a:r>
              <a:rPr lang="ru-RU" sz="2800" b="1" dirty="0" smtClean="0">
                <a:latin typeface="Times New Roman" pitchFamily="18" charset="0"/>
                <a:cs typeface="Times New Roman" pitchFamily="18" charset="0"/>
              </a:rPr>
              <a:t> долу т1еман г1уллакх, </a:t>
            </a:r>
            <a:r>
              <a:rPr lang="ru-RU" sz="2800" b="1" dirty="0" err="1" smtClean="0">
                <a:latin typeface="Times New Roman" pitchFamily="18" charset="0"/>
                <a:cs typeface="Times New Roman" pitchFamily="18" charset="0"/>
              </a:rPr>
              <a:t>Лугански</a:t>
            </a:r>
            <a:r>
              <a:rPr lang="ru-RU" sz="2800" b="1" dirty="0" smtClean="0">
                <a:latin typeface="Times New Roman" pitchFamily="18" charset="0"/>
                <a:cs typeface="Times New Roman" pitchFamily="18" charset="0"/>
              </a:rPr>
              <a:t> а, </a:t>
            </a:r>
            <a:r>
              <a:rPr lang="ru-RU" sz="2800" b="1" dirty="0" err="1" smtClean="0">
                <a:latin typeface="Times New Roman" pitchFamily="18" charset="0"/>
                <a:cs typeface="Times New Roman" pitchFamily="18" charset="0"/>
              </a:rPr>
              <a:t>Донецки</a:t>
            </a:r>
            <a:r>
              <a:rPr lang="ru-RU" sz="2800" b="1" dirty="0" smtClean="0">
                <a:latin typeface="Times New Roman" pitchFamily="18" charset="0"/>
                <a:cs typeface="Times New Roman" pitchFamily="18" charset="0"/>
              </a:rPr>
              <a:t> а </a:t>
            </a:r>
            <a:r>
              <a:rPr lang="ru-RU" sz="2800" b="1" dirty="0" err="1" smtClean="0">
                <a:latin typeface="Times New Roman" pitchFamily="18" charset="0"/>
                <a:cs typeface="Times New Roman" pitchFamily="18" charset="0"/>
              </a:rPr>
              <a:t>республикаш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националистех</a:t>
            </a:r>
            <a:r>
              <a:rPr lang="ru-RU" sz="2800" b="1" dirty="0" smtClean="0">
                <a:latin typeface="Times New Roman" pitchFamily="18" charset="0"/>
                <a:cs typeface="Times New Roman" pitchFamily="18" charset="0"/>
              </a:rPr>
              <a:t> ц1анбеш. </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642918"/>
            <a:ext cx="8143932" cy="4832092"/>
          </a:xfrm>
          <a:prstGeom prst="rect">
            <a:avLst/>
          </a:prstGeom>
        </p:spPr>
        <p:txBody>
          <a:bodyPr wrap="square">
            <a:spAutoFit/>
          </a:bodyPr>
          <a:lstStyle/>
          <a:p>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Россин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эскаран</a:t>
            </a:r>
            <a:r>
              <a:rPr lang="ru-RU" sz="2800" b="1" dirty="0" smtClean="0">
                <a:latin typeface="Times New Roman" pitchFamily="18" charset="0"/>
                <a:cs typeface="Times New Roman" pitchFamily="18" charset="0"/>
              </a:rPr>
              <a:t> г1оьнца д1ахьуш </a:t>
            </a:r>
            <a:r>
              <a:rPr lang="ru-RU" sz="2800" b="1" dirty="0" err="1" smtClean="0">
                <a:latin typeface="Times New Roman" pitchFamily="18" charset="0"/>
                <a:cs typeface="Times New Roman" pitchFamily="18" charset="0"/>
              </a:rPr>
              <a:t>ду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леррина</a:t>
            </a:r>
            <a:r>
              <a:rPr lang="ru-RU" sz="2800" b="1" dirty="0" smtClean="0">
                <a:latin typeface="Times New Roman" pitchFamily="18" charset="0"/>
                <a:cs typeface="Times New Roman" pitchFamily="18" charset="0"/>
              </a:rPr>
              <a:t> долу т1еман г1уллакх </a:t>
            </a:r>
            <a:r>
              <a:rPr lang="ru-RU" sz="2800" b="1" dirty="0" err="1" smtClean="0">
                <a:latin typeface="Times New Roman" pitchFamily="18" charset="0"/>
                <a:cs typeface="Times New Roman" pitchFamily="18" charset="0"/>
              </a:rPr>
              <a:t>Украинехь</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вайн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латта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нацистех</a:t>
            </a:r>
            <a:r>
              <a:rPr lang="ru-RU" sz="2800" b="1" dirty="0" smtClean="0">
                <a:latin typeface="Times New Roman" pitchFamily="18" charset="0"/>
                <a:cs typeface="Times New Roman" pitchFamily="18" charset="0"/>
              </a:rPr>
              <a:t> ц1андеш.</a:t>
            </a:r>
          </a:p>
          <a:p>
            <a:r>
              <a:rPr lang="ru-RU" sz="2800" b="1" dirty="0" smtClean="0">
                <a:latin typeface="Times New Roman" pitchFamily="18" charset="0"/>
                <a:cs typeface="Times New Roman" pitchFamily="18" charset="0"/>
              </a:rPr>
              <a:t>    Х1инццехь </a:t>
            </a:r>
            <a:r>
              <a:rPr lang="ru-RU" sz="2800" b="1" dirty="0" err="1" smtClean="0">
                <a:latin typeface="Times New Roman" pitchFamily="18" charset="0"/>
                <a:cs typeface="Times New Roman" pitchFamily="18" charset="0"/>
              </a:rPr>
              <a:t>вайн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кху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заманан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турпалхой</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шайн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декхар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кхочушдеш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нислуш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баларна</a:t>
            </a:r>
            <a:r>
              <a:rPr lang="ru-RU" sz="2800" b="1" dirty="0" smtClean="0">
                <a:latin typeface="Times New Roman" pitchFamily="18" charset="0"/>
                <a:cs typeface="Times New Roman" pitchFamily="18" charset="0"/>
              </a:rPr>
              <a:t> а, </a:t>
            </a:r>
            <a:r>
              <a:rPr lang="ru-RU" sz="2800" b="1" dirty="0" err="1" smtClean="0">
                <a:latin typeface="Times New Roman" pitchFamily="18" charset="0"/>
                <a:cs typeface="Times New Roman" pitchFamily="18" charset="0"/>
              </a:rPr>
              <a:t>бисарна</a:t>
            </a:r>
            <a:r>
              <a:rPr lang="ru-RU" sz="2800" b="1" dirty="0" smtClean="0">
                <a:latin typeface="Times New Roman" pitchFamily="18" charset="0"/>
                <a:cs typeface="Times New Roman" pitchFamily="18" charset="0"/>
              </a:rPr>
              <a:t> а </a:t>
            </a:r>
            <a:r>
              <a:rPr lang="ru-RU" sz="2800" b="1" dirty="0" err="1" smtClean="0">
                <a:latin typeface="Times New Roman" pitchFamily="18" charset="0"/>
                <a:cs typeface="Times New Roman" pitchFamily="18" charset="0"/>
              </a:rPr>
              <a:t>йуккъехь</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йолчу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меттигашкахь</a:t>
            </a:r>
            <a:r>
              <a:rPr lang="ru-RU" sz="2800" b="1" dirty="0">
                <a:latin typeface="Times New Roman" pitchFamily="18" charset="0"/>
                <a:cs typeface="Times New Roman" pitchFamily="18" charset="0"/>
              </a:rPr>
              <a:t>.</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Адмехь</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стогалла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оьшуш</a:t>
            </a:r>
            <a:r>
              <a:rPr lang="ru-RU" sz="2800" b="1" dirty="0" smtClean="0">
                <a:latin typeface="Times New Roman" pitchFamily="18" charset="0"/>
                <a:cs typeface="Times New Roman" pitchFamily="18" charset="0"/>
              </a:rPr>
              <a:t>, т1емалойн </a:t>
            </a:r>
            <a:r>
              <a:rPr lang="ru-RU" sz="2800" b="1" dirty="0" err="1" smtClean="0">
                <a:latin typeface="Times New Roman" pitchFamily="18" charset="0"/>
                <a:cs typeface="Times New Roman" pitchFamily="18" charset="0"/>
              </a:rPr>
              <a:t>сийлалла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оьшуш</a:t>
            </a:r>
            <a:r>
              <a:rPr lang="ru-RU" sz="2800" b="1" dirty="0" smtClean="0">
                <a:latin typeface="Times New Roman" pitchFamily="18" charset="0"/>
                <a:cs typeface="Times New Roman" pitchFamily="18" charset="0"/>
              </a:rPr>
              <a:t> х1ума </a:t>
            </a:r>
            <a:r>
              <a:rPr lang="ru-RU" sz="2800" b="1" dirty="0" err="1" smtClean="0">
                <a:latin typeface="Times New Roman" pitchFamily="18" charset="0"/>
                <a:cs typeface="Times New Roman" pitchFamily="18" charset="0"/>
              </a:rPr>
              <a:t>ду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иза</a:t>
            </a:r>
            <a:r>
              <a:rPr lang="ru-RU" sz="2800" b="1" dirty="0" smtClean="0">
                <a:latin typeface="Times New Roman" pitchFamily="18" charset="0"/>
                <a:cs typeface="Times New Roman" pitchFamily="18" charset="0"/>
              </a:rPr>
              <a:t>.</a:t>
            </a:r>
          </a:p>
          <a:p>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Ишттачех</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цхьаъ</a:t>
            </a:r>
            <a:r>
              <a:rPr lang="ru-RU" sz="2800" b="1" dirty="0" smtClean="0">
                <a:latin typeface="Times New Roman" pitchFamily="18" charset="0"/>
                <a:cs typeface="Times New Roman" pitchFamily="18" charset="0"/>
              </a:rPr>
              <a:t> вара </a:t>
            </a:r>
            <a:r>
              <a:rPr lang="ru-RU" sz="2800" b="1" dirty="0" err="1" smtClean="0">
                <a:solidFill>
                  <a:schemeClr val="tx2"/>
                </a:solidFill>
                <a:latin typeface="Times New Roman" pitchFamily="18" charset="0"/>
                <a:cs typeface="Times New Roman" pitchFamily="18" charset="0"/>
              </a:rPr>
              <a:t>Яхиев</a:t>
            </a:r>
            <a:r>
              <a:rPr lang="ru-RU" sz="2800" b="1" dirty="0" smtClean="0">
                <a:solidFill>
                  <a:schemeClr val="tx2"/>
                </a:solidFill>
                <a:latin typeface="Times New Roman" pitchFamily="18" charset="0"/>
                <a:cs typeface="Times New Roman" pitchFamily="18" charset="0"/>
              </a:rPr>
              <a:t> </a:t>
            </a:r>
            <a:r>
              <a:rPr lang="ru-RU" sz="2800" b="1" dirty="0" err="1">
                <a:solidFill>
                  <a:schemeClr val="tx2"/>
                </a:solidFill>
                <a:latin typeface="Times New Roman" pitchFamily="18" charset="0"/>
                <a:cs typeface="Times New Roman" pitchFamily="18" charset="0"/>
              </a:rPr>
              <a:t>Килабан</a:t>
            </a:r>
            <a:r>
              <a:rPr lang="ru-RU" sz="2800" b="1" dirty="0">
                <a:solidFill>
                  <a:schemeClr val="tx2"/>
                </a:solidFill>
                <a:latin typeface="Times New Roman" pitchFamily="18" charset="0"/>
                <a:cs typeface="Times New Roman" pitchFamily="18" charset="0"/>
              </a:rPr>
              <a:t> Шамиль </a:t>
            </a:r>
            <a:r>
              <a:rPr lang="ru-RU" sz="2800" b="1" dirty="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цуо</a:t>
            </a:r>
            <a:r>
              <a:rPr lang="ru-RU" sz="2800" b="1" dirty="0" smtClean="0">
                <a:latin typeface="Times New Roman" pitchFamily="18" charset="0"/>
                <a:cs typeface="Times New Roman" pitchFamily="18" charset="0"/>
              </a:rPr>
              <a:t> д1аделла </a:t>
            </a:r>
            <a:r>
              <a:rPr lang="ru-RU" sz="2800" b="1" dirty="0" err="1" smtClean="0">
                <a:latin typeface="Times New Roman" pitchFamily="18" charset="0"/>
                <a:cs typeface="Times New Roman" pitchFamily="18" charset="0"/>
              </a:rPr>
              <a:t>шен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Даймехкан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маршо</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ларйеш</a:t>
            </a:r>
            <a:r>
              <a:rPr lang="ru-RU" sz="2800" b="1" dirty="0" smtClean="0">
                <a:latin typeface="Times New Roman" pitchFamily="18" charset="0"/>
                <a:cs typeface="Times New Roman" pitchFamily="18" charset="0"/>
              </a:rPr>
              <a:t>.</a:t>
            </a:r>
            <a:r>
              <a:rPr lang="ru-RU" sz="2800" b="1" dirty="0">
                <a:latin typeface="Times New Roman" pitchFamily="18" charset="0"/>
                <a:cs typeface="Times New Roman" pitchFamily="18" charset="0"/>
              </a:rPr>
              <a:t> </a:t>
            </a:r>
            <a:r>
              <a:rPr lang="ru-RU" sz="2800" b="1" dirty="0" smtClean="0">
                <a:latin typeface="Times New Roman" pitchFamily="18" charset="0"/>
                <a:cs typeface="Times New Roman" pitchFamily="18" charset="0"/>
              </a:rPr>
              <a:t>Дала г1азот </a:t>
            </a:r>
            <a:r>
              <a:rPr lang="ru-RU" sz="2800" b="1" dirty="0" err="1" smtClean="0">
                <a:latin typeface="Times New Roman" pitchFamily="18" charset="0"/>
                <a:cs typeface="Times New Roman" pitchFamily="18" charset="0"/>
              </a:rPr>
              <a:t>къобал</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дойла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цуьнан</a:t>
            </a:r>
            <a:r>
              <a:rPr lang="ru-RU"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571481"/>
            <a:ext cx="8643998" cy="5262979"/>
          </a:xfrm>
          <a:prstGeom prst="rect">
            <a:avLst/>
          </a:prstGeom>
        </p:spPr>
        <p:txBody>
          <a:bodyPr wrap="square">
            <a:spAutoFit/>
          </a:bodyPr>
          <a:lstStyle/>
          <a:p>
            <a:r>
              <a:rPr lang="ru-RU" sz="2800" dirty="0" smtClean="0">
                <a:solidFill>
                  <a:srgbClr val="002060"/>
                </a:solidFill>
              </a:rPr>
              <a:t>    </a:t>
            </a:r>
            <a:r>
              <a:rPr lang="ru-RU" sz="2800" b="1" dirty="0" err="1" smtClean="0">
                <a:latin typeface="Times New Roman" pitchFamily="18" charset="0"/>
                <a:cs typeface="Times New Roman" pitchFamily="18" charset="0"/>
              </a:rPr>
              <a:t>Вай</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даимна</a:t>
            </a:r>
            <a:r>
              <a:rPr lang="ru-RU" sz="2800" b="1" dirty="0" smtClean="0">
                <a:latin typeface="Times New Roman" pitchFamily="18" charset="0"/>
                <a:cs typeface="Times New Roman" pitchFamily="18" charset="0"/>
              </a:rPr>
              <a:t> а </a:t>
            </a:r>
            <a:r>
              <a:rPr lang="ru-RU" sz="2800" b="1" dirty="0" err="1" smtClean="0">
                <a:latin typeface="Times New Roman" pitchFamily="18" charset="0"/>
                <a:cs typeface="Times New Roman" pitchFamily="18" charset="0"/>
              </a:rPr>
              <a:t>хестор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йу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турпалчу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къонахийн</a:t>
            </a:r>
            <a:r>
              <a:rPr lang="ru-RU" sz="2800" b="1" dirty="0" smtClean="0">
                <a:latin typeface="Times New Roman" pitchFamily="18" charset="0"/>
                <a:cs typeface="Times New Roman" pitchFamily="18" charset="0"/>
              </a:rPr>
              <a:t> ц1ерш, </a:t>
            </a:r>
            <a:r>
              <a:rPr lang="ru-RU" sz="2800" b="1" dirty="0" err="1" smtClean="0">
                <a:latin typeface="Times New Roman" pitchFamily="18" charset="0"/>
                <a:cs typeface="Times New Roman" pitchFamily="18" charset="0"/>
              </a:rPr>
              <a:t>халкъан</a:t>
            </a:r>
            <a:r>
              <a:rPr lang="ru-RU" sz="2800" b="1" dirty="0" smtClean="0">
                <a:latin typeface="Times New Roman" pitchFamily="18" charset="0"/>
                <a:cs typeface="Times New Roman" pitchFamily="18" charset="0"/>
              </a:rPr>
              <a:t> а, </a:t>
            </a:r>
            <a:r>
              <a:rPr lang="ru-RU" sz="2800" b="1" dirty="0" err="1" smtClean="0">
                <a:latin typeface="Times New Roman" pitchFamily="18" charset="0"/>
                <a:cs typeface="Times New Roman" pitchFamily="18" charset="0"/>
              </a:rPr>
              <a:t>Даймехкан</a:t>
            </a:r>
            <a:r>
              <a:rPr lang="ru-RU" sz="2800" b="1" dirty="0" smtClean="0">
                <a:latin typeface="Times New Roman" pitchFamily="18" charset="0"/>
                <a:cs typeface="Times New Roman" pitchFamily="18" charset="0"/>
              </a:rPr>
              <a:t> а </a:t>
            </a:r>
            <a:r>
              <a:rPr lang="ru-RU" sz="2800" b="1" dirty="0" err="1" smtClean="0">
                <a:latin typeface="Times New Roman" pitchFamily="18" charset="0"/>
                <a:cs typeface="Times New Roman" pitchFamily="18" charset="0"/>
              </a:rPr>
              <a:t>дуьхьа</a:t>
            </a:r>
            <a:r>
              <a:rPr lang="ru-RU" sz="2800" b="1" dirty="0" smtClean="0">
                <a:latin typeface="Times New Roman" pitchFamily="18" charset="0"/>
                <a:cs typeface="Times New Roman" pitchFamily="18" charset="0"/>
              </a:rPr>
              <a:t> т1ом </a:t>
            </a:r>
            <a:r>
              <a:rPr lang="ru-RU" sz="2800" b="1" dirty="0" err="1" smtClean="0">
                <a:latin typeface="Times New Roman" pitchFamily="18" charset="0"/>
                <a:cs typeface="Times New Roman" pitchFamily="18" charset="0"/>
              </a:rPr>
              <a:t>беш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болчу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нийсонан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маршонан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историн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дуьхьа</a:t>
            </a:r>
            <a:r>
              <a:rPr lang="ru-RU" sz="2800" b="1" dirty="0" smtClean="0">
                <a:latin typeface="Times New Roman" pitchFamily="18" charset="0"/>
                <a:cs typeface="Times New Roman" pitchFamily="18" charset="0"/>
              </a:rPr>
              <a:t> д1акхелхинчу </a:t>
            </a:r>
            <a:r>
              <a:rPr lang="ru-RU" sz="2800" b="1" dirty="0" err="1" smtClean="0">
                <a:latin typeface="Times New Roman" pitchFamily="18" charset="0"/>
                <a:cs typeface="Times New Roman" pitchFamily="18" charset="0"/>
              </a:rPr>
              <a:t>кхонахийн</a:t>
            </a:r>
            <a:r>
              <a:rPr lang="ru-RU" sz="2800" b="1" dirty="0" smtClean="0">
                <a:latin typeface="Times New Roman" pitchFamily="18" charset="0"/>
                <a:cs typeface="Times New Roman" pitchFamily="18" charset="0"/>
              </a:rPr>
              <a:t> ц1ерш!</a:t>
            </a:r>
          </a:p>
          <a:p>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Церан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хьуьнарш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даимна</a:t>
            </a:r>
            <a:r>
              <a:rPr lang="ru-RU" sz="2800" b="1" dirty="0" smtClean="0">
                <a:latin typeface="Times New Roman" pitchFamily="18" charset="0"/>
                <a:cs typeface="Times New Roman" pitchFamily="18" charset="0"/>
              </a:rPr>
              <a:t> а </a:t>
            </a:r>
            <a:r>
              <a:rPr lang="ru-RU" sz="2800" b="1" dirty="0" err="1" smtClean="0">
                <a:latin typeface="Times New Roman" pitchFamily="18" charset="0"/>
                <a:cs typeface="Times New Roman" pitchFamily="18" charset="0"/>
              </a:rPr>
              <a:t>хьехош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вайн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иэсехь</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диса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дезаш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Церан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хьуьнар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динна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цхьана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оьмаран</a:t>
            </a:r>
            <a:r>
              <a:rPr lang="ru-RU" sz="2800" b="1" dirty="0" smtClean="0">
                <a:latin typeface="Times New Roman" pitchFamily="18" charset="0"/>
                <a:cs typeface="Times New Roman" pitchFamily="18" charset="0"/>
              </a:rPr>
              <a:t> меха </a:t>
            </a:r>
            <a:r>
              <a:rPr lang="ru-RU" sz="2800" b="1" dirty="0" err="1" smtClean="0">
                <a:latin typeface="Times New Roman" pitchFamily="18" charset="0"/>
                <a:cs typeface="Times New Roman" pitchFamily="18" charset="0"/>
              </a:rPr>
              <a:t>ду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даимна</a:t>
            </a:r>
            <a:r>
              <a:rPr lang="ru-RU" sz="2800" b="1" dirty="0" smtClean="0">
                <a:latin typeface="Times New Roman" pitchFamily="18" charset="0"/>
                <a:cs typeface="Times New Roman" pitchFamily="18" charset="0"/>
              </a:rPr>
              <a:t> а </a:t>
            </a:r>
            <a:r>
              <a:rPr lang="ru-RU" sz="2800" b="1" dirty="0" err="1" smtClean="0">
                <a:latin typeface="Times New Roman" pitchFamily="18" charset="0"/>
                <a:cs typeface="Times New Roman" pitchFamily="18" charset="0"/>
              </a:rPr>
              <a:t>адамийн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дегнашкахь</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диса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дезаш</a:t>
            </a:r>
            <a:r>
              <a:rPr lang="ru-RU" sz="2800" b="1" dirty="0" smtClean="0">
                <a:latin typeface="Times New Roman" pitchFamily="18" charset="0"/>
                <a:cs typeface="Times New Roman" pitchFamily="18" charset="0"/>
              </a:rPr>
              <a:t> а </a:t>
            </a:r>
            <a:r>
              <a:rPr lang="ru-RU" sz="2800" b="1" dirty="0" err="1" smtClean="0">
                <a:latin typeface="Times New Roman" pitchFamily="18" charset="0"/>
                <a:cs typeface="Times New Roman" pitchFamily="18" charset="0"/>
              </a:rPr>
              <a:t>ду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Тахана</a:t>
            </a:r>
            <a:r>
              <a:rPr lang="ru-RU" sz="2800" b="1" dirty="0" smtClean="0">
                <a:latin typeface="Times New Roman" pitchFamily="18" charset="0"/>
                <a:cs typeface="Times New Roman" pitchFamily="18" charset="0"/>
              </a:rPr>
              <a:t> и г1уллакх </a:t>
            </a:r>
            <a:r>
              <a:rPr lang="ru-RU" sz="2800" b="1" dirty="0" err="1" smtClean="0">
                <a:latin typeface="Times New Roman" pitchFamily="18" charset="0"/>
                <a:cs typeface="Times New Roman" pitchFamily="18" charset="0"/>
              </a:rPr>
              <a:t>уггаре</a:t>
            </a:r>
            <a:r>
              <a:rPr lang="ru-RU" sz="2800" b="1" dirty="0" smtClean="0">
                <a:latin typeface="Times New Roman" pitchFamily="18" charset="0"/>
                <a:cs typeface="Times New Roman" pitchFamily="18" charset="0"/>
              </a:rPr>
              <a:t> а маь1не </a:t>
            </a:r>
            <a:r>
              <a:rPr lang="ru-RU" sz="2800" b="1" dirty="0" err="1" smtClean="0">
                <a:latin typeface="Times New Roman" pitchFamily="18" charset="0"/>
                <a:cs typeface="Times New Roman" pitchFamily="18" charset="0"/>
              </a:rPr>
              <a:t>ду</a:t>
            </a:r>
            <a:r>
              <a:rPr lang="ru-RU" sz="2800" b="1" dirty="0" smtClean="0">
                <a:latin typeface="Times New Roman" pitchFamily="18" charset="0"/>
                <a:cs typeface="Times New Roman" pitchFamily="18" charset="0"/>
              </a:rPr>
              <a:t>.</a:t>
            </a:r>
          </a:p>
          <a:p>
            <a:r>
              <a:rPr lang="ru-RU" sz="2800" b="1" dirty="0" smtClean="0">
                <a:latin typeface="Times New Roman" pitchFamily="18" charset="0"/>
                <a:cs typeface="Times New Roman" pitchFamily="18" charset="0"/>
              </a:rPr>
              <a:t>    Сан проект </a:t>
            </a:r>
            <a:r>
              <a:rPr lang="ru-RU" sz="2800" b="1" dirty="0" err="1" smtClean="0">
                <a:latin typeface="Times New Roman" pitchFamily="18" charset="0"/>
                <a:cs typeface="Times New Roman" pitchFamily="18" charset="0"/>
              </a:rPr>
              <a:t>гергарчу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наханна</a:t>
            </a:r>
            <a:r>
              <a:rPr lang="ru-RU" sz="2800" b="1" dirty="0" smtClean="0">
                <a:latin typeface="Times New Roman" pitchFamily="18" charset="0"/>
                <a:cs typeface="Times New Roman" pitchFamily="18" charset="0"/>
              </a:rPr>
              <a:t> г1оьнна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Яхиев</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Килабан</a:t>
            </a:r>
            <a:r>
              <a:rPr lang="ru-RU" sz="2800" b="1" dirty="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Шамилан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хьуьнар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даимна</a:t>
            </a:r>
            <a:r>
              <a:rPr lang="ru-RU" sz="2800" b="1" dirty="0" smtClean="0">
                <a:latin typeface="Times New Roman" pitchFamily="18" charset="0"/>
                <a:cs typeface="Times New Roman" pitchFamily="18" charset="0"/>
              </a:rPr>
              <a:t> а </a:t>
            </a:r>
            <a:r>
              <a:rPr lang="ru-RU" sz="2800" b="1" dirty="0" err="1" smtClean="0">
                <a:latin typeface="Times New Roman" pitchFamily="18" charset="0"/>
                <a:cs typeface="Times New Roman" pitchFamily="18" charset="0"/>
              </a:rPr>
              <a:t>адмийн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иэсехь</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дисийтарна</a:t>
            </a:r>
            <a:r>
              <a:rPr lang="ru-RU" sz="2800" b="1" dirty="0" smtClean="0">
                <a:latin typeface="Times New Roman" pitchFamily="18" charset="0"/>
                <a:cs typeface="Times New Roman" pitchFamily="18" charset="0"/>
              </a:rPr>
              <a:t> т1ехьажийна </a:t>
            </a:r>
            <a:r>
              <a:rPr lang="ru-RU" sz="2800" b="1" dirty="0" err="1" smtClean="0">
                <a:latin typeface="Times New Roman" pitchFamily="18" charset="0"/>
                <a:cs typeface="Times New Roman" pitchFamily="18" charset="0"/>
              </a:rPr>
              <a:t>йу</a:t>
            </a:r>
            <a:r>
              <a:rPr lang="ru-RU" sz="2800" b="1"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642918"/>
            <a:ext cx="8286808" cy="5109091"/>
          </a:xfrm>
          <a:prstGeom prst="rect">
            <a:avLst/>
          </a:prstGeom>
        </p:spPr>
        <p:txBody>
          <a:bodyPr wrap="square">
            <a:spAutoFit/>
          </a:bodyPr>
          <a:lstStyle/>
          <a:p>
            <a:pPr lvl="0" fontAlgn="base">
              <a:spcBef>
                <a:spcPct val="0"/>
              </a:spcBef>
              <a:spcAft>
                <a:spcPct val="0"/>
              </a:spcAft>
            </a:pPr>
            <a:r>
              <a:rPr lang="ru-RU" sz="2800" dirty="0" smtClean="0">
                <a:solidFill>
                  <a:srgbClr val="002060"/>
                </a:solidFill>
              </a:rPr>
              <a:t>    </a:t>
            </a:r>
          </a:p>
          <a:p>
            <a:pPr lvl="0" fontAlgn="base">
              <a:spcBef>
                <a:spcPct val="0"/>
              </a:spcBef>
              <a:spcAft>
                <a:spcPct val="0"/>
              </a:spcAft>
            </a:pPr>
            <a:r>
              <a:rPr lang="ru-RU" sz="2800" b="1" dirty="0">
                <a:solidFill>
                  <a:srgbClr val="002060"/>
                </a:solidFill>
                <a:latin typeface="Times New Roman" pitchFamily="18" charset="0"/>
                <a:cs typeface="Times New Roman" pitchFamily="18" charset="0"/>
              </a:rPr>
              <a:t> </a:t>
            </a:r>
            <a:r>
              <a:rPr lang="ru-RU" sz="2800" b="1" dirty="0" smtClean="0">
                <a:solidFill>
                  <a:srgbClr val="002060"/>
                </a:solidFill>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Цуьнан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хьуьнар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масал</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хир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ду</a:t>
            </a:r>
            <a:r>
              <a:rPr lang="ru-RU" sz="2800" b="1" dirty="0">
                <a:latin typeface="Times New Roman" pitchFamily="18" charset="0"/>
                <a:cs typeface="Times New Roman" pitchFamily="18" charset="0"/>
              </a:rPr>
              <a:t> т1екхуьучу </a:t>
            </a:r>
            <a:r>
              <a:rPr lang="ru-RU" sz="2800" b="1" dirty="0" smtClean="0">
                <a:latin typeface="Times New Roman" pitchFamily="18" charset="0"/>
                <a:cs typeface="Times New Roman" pitchFamily="18" charset="0"/>
              </a:rPr>
              <a:t>т1аьхьенна </a:t>
            </a:r>
            <a:r>
              <a:rPr lang="ru-RU" sz="2800" b="1" dirty="0" err="1" smtClean="0">
                <a:latin typeface="Times New Roman" pitchFamily="18" charset="0"/>
                <a:cs typeface="Times New Roman" pitchFamily="18" charset="0"/>
              </a:rPr>
              <a:t>Даймахке</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болчу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безаман</a:t>
            </a:r>
            <a:r>
              <a:rPr lang="ru-RU" sz="2800" b="1" dirty="0">
                <a:latin typeface="Times New Roman" pitchFamily="18" charset="0"/>
                <a:cs typeface="Times New Roman" pitchFamily="18" charset="0"/>
              </a:rPr>
              <a:t> </a:t>
            </a:r>
            <a:r>
              <a:rPr lang="ru-RU" sz="2800" b="1" dirty="0" smtClean="0">
                <a:latin typeface="Times New Roman" pitchFamily="18" charset="0"/>
                <a:cs typeface="Times New Roman" pitchFamily="18" charset="0"/>
              </a:rPr>
              <a:t>а, </a:t>
            </a:r>
            <a:r>
              <a:rPr lang="ru-RU" sz="2800" b="1" dirty="0" err="1" smtClean="0">
                <a:latin typeface="Times New Roman" pitchFamily="18" charset="0"/>
                <a:cs typeface="Times New Roman" pitchFamily="18" charset="0"/>
              </a:rPr>
              <a:t>шена</a:t>
            </a:r>
            <a:r>
              <a:rPr lang="ru-RU" sz="2800" b="1" dirty="0" smtClean="0">
                <a:latin typeface="Times New Roman" pitchFamily="18" charset="0"/>
                <a:cs typeface="Times New Roman" pitchFamily="18" charset="0"/>
              </a:rPr>
              <a:t> т1ехь </a:t>
            </a:r>
            <a:r>
              <a:rPr lang="ru-RU" sz="2800" b="1" dirty="0" err="1" smtClean="0">
                <a:latin typeface="Times New Roman" pitchFamily="18" charset="0"/>
                <a:cs typeface="Times New Roman" pitchFamily="18" charset="0"/>
              </a:rPr>
              <a:t>долчу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декхарна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тешаме</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хиларан</a:t>
            </a:r>
            <a:r>
              <a:rPr lang="ru-RU" sz="2800" b="1" dirty="0" smtClean="0">
                <a:latin typeface="Times New Roman" pitchFamily="18" charset="0"/>
                <a:cs typeface="Times New Roman" pitchFamily="18" charset="0"/>
              </a:rPr>
              <a:t> а, </a:t>
            </a:r>
            <a:r>
              <a:rPr lang="ru-RU" sz="2800" b="1" dirty="0" err="1" smtClean="0">
                <a:latin typeface="Times New Roman" pitchFamily="18" charset="0"/>
                <a:cs typeface="Times New Roman" pitchFamily="18" charset="0"/>
              </a:rPr>
              <a:t>леррина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долчу</a:t>
            </a:r>
            <a:r>
              <a:rPr lang="ru-RU" sz="2800" b="1" dirty="0" smtClean="0">
                <a:latin typeface="Times New Roman" pitchFamily="18" charset="0"/>
                <a:cs typeface="Times New Roman" pitchFamily="18" charset="0"/>
              </a:rPr>
              <a:t> т1еман г1уллакхан </a:t>
            </a:r>
            <a:r>
              <a:rPr lang="ru-RU" sz="2800" b="1" dirty="0" err="1" smtClean="0">
                <a:latin typeface="Times New Roman" pitchFamily="18" charset="0"/>
                <a:cs typeface="Times New Roman" pitchFamily="18" charset="0"/>
              </a:rPr>
              <a:t>декъашхо</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санна</a:t>
            </a:r>
            <a:r>
              <a:rPr lang="ru-RU" sz="2800" b="1" dirty="0" smtClean="0">
                <a:latin typeface="Times New Roman" pitchFamily="18" charset="0"/>
                <a:cs typeface="Times New Roman" pitchFamily="18" charset="0"/>
              </a:rPr>
              <a:t>, т1еман </a:t>
            </a:r>
            <a:r>
              <a:rPr lang="ru-RU" sz="2800" b="1" dirty="0" err="1" smtClean="0">
                <a:latin typeface="Times New Roman" pitchFamily="18" charset="0"/>
                <a:cs typeface="Times New Roman" pitchFamily="18" charset="0"/>
              </a:rPr>
              <a:t>декхар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кхочушдеш</a:t>
            </a:r>
            <a:r>
              <a:rPr lang="ru-RU" sz="2800" b="1" dirty="0" smtClean="0">
                <a:latin typeface="Times New Roman" pitchFamily="18" charset="0"/>
                <a:cs typeface="Times New Roman" pitchFamily="18" charset="0"/>
              </a:rPr>
              <a:t>, д1акхелхина волу. </a:t>
            </a:r>
          </a:p>
          <a:p>
            <a:pPr lvl="0" fontAlgn="base">
              <a:spcBef>
                <a:spcPct val="0"/>
              </a:spcBef>
              <a:spcAft>
                <a:spcPct val="0"/>
              </a:spcAft>
            </a:pPr>
            <a:r>
              <a:rPr lang="ru-RU" sz="2800" b="1" dirty="0">
                <a:latin typeface="Times New Roman" pitchFamily="18" charset="0"/>
                <a:cs typeface="Times New Roman" pitchFamily="18" charset="0"/>
              </a:rPr>
              <a:t> </a:t>
            </a:r>
            <a:r>
              <a:rPr lang="ru-RU" sz="2800" b="1" dirty="0" smtClean="0">
                <a:latin typeface="Times New Roman" pitchFamily="18" charset="0"/>
                <a:cs typeface="Times New Roman" pitchFamily="18" charset="0"/>
              </a:rPr>
              <a:t>   Доттаг1ийн, </a:t>
            </a:r>
            <a:r>
              <a:rPr lang="ru-RU" sz="2800" b="1" dirty="0" err="1" smtClean="0">
                <a:latin typeface="Times New Roman" pitchFamily="18" charset="0"/>
                <a:cs typeface="Times New Roman" pitchFamily="18" charset="0"/>
              </a:rPr>
              <a:t>белхан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накъостийн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дешнашца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Шамила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дикачу</a:t>
            </a:r>
            <a:r>
              <a:rPr lang="ru-RU" sz="2800" b="1" dirty="0" smtClean="0">
                <a:latin typeface="Times New Roman" pitchFamily="18" charset="0"/>
                <a:cs typeface="Times New Roman" pitchFamily="18" charset="0"/>
              </a:rPr>
              <a:t> аг1ор </a:t>
            </a:r>
            <a:r>
              <a:rPr lang="ru-RU" sz="2800" b="1" dirty="0" err="1" smtClean="0">
                <a:latin typeface="Times New Roman" pitchFamily="18" charset="0"/>
                <a:cs typeface="Times New Roman" pitchFamily="18" charset="0"/>
              </a:rPr>
              <a:t>гайтина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ша</a:t>
            </a:r>
            <a:r>
              <a:rPr lang="ru-RU" sz="2800" b="1" dirty="0" smtClean="0">
                <a:latin typeface="Times New Roman" pitchFamily="18" charset="0"/>
                <a:cs typeface="Times New Roman" pitchFamily="18" charset="0"/>
              </a:rPr>
              <a:t>, т1едиллинарг </a:t>
            </a:r>
            <a:r>
              <a:rPr lang="ru-RU" sz="2800" b="1" dirty="0" err="1" smtClean="0">
                <a:latin typeface="Times New Roman" pitchFamily="18" charset="0"/>
                <a:cs typeface="Times New Roman" pitchFamily="18" charset="0"/>
              </a:rPr>
              <a:t>кхочушдеш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оьшучунна</a:t>
            </a:r>
            <a:r>
              <a:rPr lang="ru-RU" sz="2800" b="1" dirty="0" smtClean="0">
                <a:latin typeface="Times New Roman" pitchFamily="18" charset="0"/>
                <a:cs typeface="Times New Roman" pitchFamily="18" charset="0"/>
              </a:rPr>
              <a:t> г1оьнна вог1уш </a:t>
            </a:r>
            <a:r>
              <a:rPr lang="ru-RU" sz="2800" b="1" dirty="0" err="1" smtClean="0">
                <a:latin typeface="Times New Roman" pitchFamily="18" charset="0"/>
                <a:cs typeface="Times New Roman" pitchFamily="18" charset="0"/>
              </a:rPr>
              <a:t>накъост</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санна</a:t>
            </a:r>
            <a:r>
              <a:rPr lang="ru-RU" sz="2800" b="1" dirty="0" smtClean="0">
                <a:latin typeface="Times New Roman" pitchFamily="18" charset="0"/>
                <a:cs typeface="Times New Roman" pitchFamily="18" charset="0"/>
              </a:rPr>
              <a:t>.</a:t>
            </a:r>
          </a:p>
          <a:p>
            <a:pPr lvl="0" fontAlgn="base">
              <a:spcBef>
                <a:spcPct val="0"/>
              </a:spcBef>
              <a:spcAft>
                <a:spcPct val="0"/>
              </a:spcAft>
            </a:pPr>
            <a:r>
              <a:rPr lang="ru-RU" sz="2800" b="1" dirty="0" smtClean="0">
                <a:latin typeface="Times New Roman" pitchFamily="18" charset="0"/>
                <a:cs typeface="Times New Roman" pitchFamily="18" charset="0"/>
              </a:rPr>
              <a:t> </a:t>
            </a:r>
          </a:p>
          <a:p>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728</TotalTime>
  <Words>912</Words>
  <Application>Microsoft Office PowerPoint</Application>
  <PresentationFormat>Экран (4:3)</PresentationFormat>
  <Paragraphs>110</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Бумажная</vt:lpstr>
      <vt:lpstr>    </vt:lpstr>
      <vt:lpstr>         Дахар – седа СВО Турпалочунна  Яхиев Килабан Шамильна лерина</vt:lpstr>
      <vt:lpstr>            Яхиев Килабан Шамиль вина 1995-чу шеран товбецан беттан 20-чу дийнахь, Ножай-Юртан к1оштан Рег1ат1ахь.  Шамиль жима волчу хенахь, Нохчийчохь т1еман хан йолуш.     Кхиболу к1ентий санна, т1ахъаьлла, самукъане кхиъна иза.      Яхиев Килабан Шамиль дика, бала болуш к1ант, ваша, тешаме т1етовжа мегар долуш доттаг1, СВО-н турпала б1аьхо- декъашхо хилла. Дузаза 29 шарахь ваьхна иза. </vt:lpstr>
      <vt:lpstr>                                                                                                        Яхиев Килабан Шамиль д1акхелхина  т1еман декхар кхочушдеш Украинехь в Волчанск бухарчу г1алахь 11.11.2024шо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ToMoC</dc:creator>
  <cp:lastModifiedBy>Jannat</cp:lastModifiedBy>
  <cp:revision>82</cp:revision>
  <dcterms:created xsi:type="dcterms:W3CDTF">2025-01-17T07:18:49Z</dcterms:created>
  <dcterms:modified xsi:type="dcterms:W3CDTF">2025-02-06T08:15:25Z</dcterms:modified>
</cp:coreProperties>
</file>