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60" r:id="rId4"/>
    <p:sldId id="261" r:id="rId5"/>
    <p:sldId id="262" r:id="rId6"/>
    <p:sldId id="282" r:id="rId7"/>
    <p:sldId id="281" r:id="rId8"/>
    <p:sldId id="264" r:id="rId9"/>
    <p:sldId id="263" r:id="rId10"/>
    <p:sldId id="265" r:id="rId11"/>
    <p:sldId id="266" r:id="rId12"/>
    <p:sldId id="283" r:id="rId13"/>
    <p:sldId id="284" r:id="rId14"/>
    <p:sldId id="287" r:id="rId15"/>
    <p:sldId id="286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5286-BA10-4D3C-93D0-D44CCDB995A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F728-CBF7-48A7-BDB4-107295441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1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do-003.do95.ru/index.php?component=public_custom_pages&amp;page_id=3003993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324104"/>
          </a:xfrm>
        </p:spPr>
        <p:txBody>
          <a:bodyPr>
            <a:no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Презентацин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ц1е: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Йовр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ц1е»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Кечйинарг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кхиорхо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Дакаева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Тамара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Шараниевна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2025г.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548680"/>
            <a:ext cx="81439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школал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хьалхара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дешаран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Гуьмсан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к1оштан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Гуьмсе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г1алан «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Берийн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беш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4 «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Беркат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23214" b="19643"/>
          <a:stretch>
            <a:fillRect/>
          </a:stretch>
        </p:blipFill>
        <p:spPr bwMode="auto">
          <a:xfrm>
            <a:off x="1000100" y="500042"/>
            <a:ext cx="378621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1340768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турпалхой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Сийлахь-Боккхачу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т1амехь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дай 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дедай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286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400052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500042"/>
            <a:ext cx="30003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Бевза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Дагахь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Дозалла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дагавауьйтур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ц1ершца,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дегнашца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дагабахкуьйтур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оьшуш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беллачарна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оьшуш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дийначарна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даимна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хестор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турпалчу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къонахийн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ц1ерш,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т1ом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болчу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нийсонан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д1акхелхинчу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кхонахийн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ц1ерш!</a:t>
            </a:r>
          </a:p>
        </p:txBody>
      </p:sp>
    </p:spTree>
    <p:extLst>
      <p:ext uri="{BB962C8B-B14F-4D97-AF65-F5344CB8AC3E}">
        <p14:creationId xmlns:p14="http://schemas.microsoft.com/office/powerpoint/2010/main" val="11405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хьуьнарш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даимна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хьехош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иэсехь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дезаш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6729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142" y="90872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Хила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ма-йезза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хьакъйолу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кхане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пачхьалкхан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хилийтархьама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йицйан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йеза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цкъа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бицбан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къонахий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машар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хилийтархьана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синош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д1аделла болу.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311277" cy="33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9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b="22456"/>
          <a:stretch/>
        </p:blipFill>
        <p:spPr>
          <a:xfrm>
            <a:off x="1691679" y="1484784"/>
            <a:ext cx="5976665" cy="49685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оьшуш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беллачарна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оьшуш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дийначарна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0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892971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643045" y="-857280"/>
            <a:ext cx="5786478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501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785918" y="-785842"/>
            <a:ext cx="5572164" cy="8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Лоха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сужда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нанна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ишта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к1ант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кхиорна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бакъволу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ларбархо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массеран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1алашо,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турпалхойн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дагахь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латтор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гергарчу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наханна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г1о дар.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0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857232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Дистцахиларан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минот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Довр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т1аьхьенан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иэс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Даимна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дозалла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дечеран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иэс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Г1ийттий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цхьана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м1аьргонна,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Г1а1г1анехь г1ийттина,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тапъаьлла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1ер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ToMoC\AppData\Local\Microsoft\Windows\Temporary Internet Files\Content.Word\PHOTO-2025-01-17-10-08-33.jpg"/>
          <p:cNvPicPr>
            <a:picLocks/>
          </p:cNvPicPr>
          <p:nvPr/>
        </p:nvPicPr>
        <p:blipFill rotWithShape="1">
          <a:blip r:embed="rId2"/>
          <a:srcRect l="41579" t="25614" r="5000" b="25088"/>
          <a:stretch/>
        </p:blipFill>
        <p:spPr bwMode="auto">
          <a:xfrm>
            <a:off x="4716016" y="1988840"/>
            <a:ext cx="4020726" cy="309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0648"/>
            <a:ext cx="8766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00" y="1988840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Рег1ата т1ехула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седарчий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лийти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цхьаъ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массарел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ч1ог1а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т1амера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даимна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т1еоьцу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Нохчийчоь-Нанас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к1ентий!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йухавог1ур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И йухавог1ур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Д1абовр бац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дахаран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седа!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йухавог1ур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И йухавог1ур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турпалхой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ларбеш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Рег1ат1а!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r>
              <a:rPr lang="ru-RU" sz="3600" b="1" dirty="0" err="1" smtClean="0"/>
              <a:t>Кху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ссылкица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дехьадевлча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вайн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аьтто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хир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бу</a:t>
            </a:r>
            <a:r>
              <a:rPr lang="ru-RU" sz="3600" b="1" dirty="0" smtClean="0"/>
              <a:t>, СВО-</a:t>
            </a:r>
            <a:r>
              <a:rPr lang="ru-RU" sz="3600" b="1" dirty="0" err="1" smtClean="0"/>
              <a:t>хь</a:t>
            </a:r>
            <a:r>
              <a:rPr lang="ru-RU" sz="3600" b="1" dirty="0" smtClean="0"/>
              <a:t> д1акхелхина волу </a:t>
            </a:r>
            <a:r>
              <a:rPr lang="ru-RU" sz="3600" b="1" dirty="0" err="1" smtClean="0"/>
              <a:t>Яхиев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Килабан</a:t>
            </a:r>
            <a:r>
              <a:rPr lang="ru-RU" sz="3600" b="1" dirty="0" smtClean="0"/>
              <a:t> Шамиль </a:t>
            </a:r>
            <a:r>
              <a:rPr lang="ru-RU" sz="3600" b="1" dirty="0" err="1" smtClean="0"/>
              <a:t>декъалвеш</a:t>
            </a:r>
            <a:r>
              <a:rPr lang="ru-RU" sz="3600" b="1" dirty="0"/>
              <a:t> </a:t>
            </a:r>
            <a:r>
              <a:rPr lang="ru-RU" sz="3600" b="1" dirty="0" smtClean="0"/>
              <a:t>видеоролике </a:t>
            </a:r>
            <a:r>
              <a:rPr lang="ru-RU" sz="3600" b="1" dirty="0" err="1" smtClean="0"/>
              <a:t>хьовса</a:t>
            </a:r>
            <a:r>
              <a:rPr lang="ru-RU" sz="3600" b="1" dirty="0" smtClean="0"/>
              <a:t>.</a:t>
            </a:r>
            <a:endParaRPr lang="ru-RU" sz="36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416321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2"/>
              </a:rPr>
              <a:t>https://udo</a:t>
            </a:r>
            <a:r>
              <a:rPr lang="ru-RU" dirty="0" smtClean="0">
                <a:solidFill>
                  <a:schemeClr val="tx2"/>
                </a:solidFill>
                <a:hlinkClick r:id="rId2"/>
              </a:rPr>
              <a:t>-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003.do95.ru/</a:t>
            </a:r>
            <a:r>
              <a:rPr lang="en-US" dirty="0" err="1" smtClean="0">
                <a:solidFill>
                  <a:schemeClr val="tx2"/>
                </a:solidFill>
                <a:hlinkClick r:id="rId2"/>
              </a:rPr>
              <a:t>index.php?component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=</a:t>
            </a:r>
            <a:r>
              <a:rPr lang="en-US" dirty="0" err="1" smtClean="0">
                <a:solidFill>
                  <a:schemeClr val="tx2"/>
                </a:solidFill>
                <a:hlinkClick r:id="rId2"/>
              </a:rPr>
              <a:t>public_custom_pages&amp;page_id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=30039936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5751" y="357166"/>
            <a:ext cx="48835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57884" y="714356"/>
            <a:ext cx="271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Яхиев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Килабан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Шамиль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д1акхелхина  т1еман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декхар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кхочушдеш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Украинехь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Волчанск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бухарчу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г1алахь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11.11.2024шо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59404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>                                                                                        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solidFill>
                  <a:srgbClr val="002060"/>
                </a:solidFill>
              </a:rPr>
              <a:t>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Picture 2" descr="C:\Users\ToMoC\Desktop\PHOTO-2025-01-17-10-08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14340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2492896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СВО-н дог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майра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турпалхой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43570" y="1214422"/>
            <a:ext cx="32127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F1F1F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t="19512" b="20731"/>
          <a:stretch>
            <a:fillRect/>
          </a:stretch>
        </p:blipFill>
        <p:spPr bwMode="auto">
          <a:xfrm>
            <a:off x="857224" y="785794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1214422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Хьуьнарех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йоху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ойъуш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иллеш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доху.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Турпалхой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цкъа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бац,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Турпалхой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иэсехь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бехаш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799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Салтийн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наной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720" y="2276872"/>
            <a:ext cx="4351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Пет1мат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хьакъ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ларамна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х1унда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халачу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хенахь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к1ентий г1евттина,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ларбан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цунна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хьалха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декхар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кхочушдеш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22164" r="34423" b="43798"/>
          <a:stretch/>
        </p:blipFill>
        <p:spPr bwMode="auto">
          <a:xfrm>
            <a:off x="5436096" y="2355560"/>
            <a:ext cx="229588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76672"/>
            <a:ext cx="342902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8262" y="184482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Х1ара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эскаран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г1уллакхъой,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Донбасс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ларйина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1аш,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синош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д1алуш 1аш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4035" b="21053"/>
          <a:stretch>
            <a:fillRect/>
          </a:stretch>
        </p:blipFill>
        <p:spPr bwMode="auto">
          <a:xfrm>
            <a:off x="1500166" y="1000108"/>
            <a:ext cx="300039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92615" y="1628800"/>
            <a:ext cx="3429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Къахета-кх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оццул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лаккхара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оцу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маршонах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безарна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декхарийлахь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оцу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къонахашна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хьалха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901</TotalTime>
  <Words>396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    </vt:lpstr>
      <vt:lpstr>Презентация PowerPoint</vt:lpstr>
      <vt:lpstr>            </vt:lpstr>
      <vt:lpstr>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ToMoC</dc:creator>
  <cp:lastModifiedBy>Jannat</cp:lastModifiedBy>
  <cp:revision>78</cp:revision>
  <dcterms:created xsi:type="dcterms:W3CDTF">2025-01-17T07:18:49Z</dcterms:created>
  <dcterms:modified xsi:type="dcterms:W3CDTF">2025-02-06T11:40:49Z</dcterms:modified>
</cp:coreProperties>
</file>